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IBM Plex Sans"/>
      <p:regular r:id="rId24"/>
      <p:bold r:id="rId25"/>
      <p:italic r:id="rId26"/>
      <p:boldItalic r:id="rId27"/>
    </p:embeddedFont>
    <p:embeddedFont>
      <p:font typeface="IBM Plex Sans Light"/>
      <p:regular r:id="rId28"/>
      <p:bold r:id="rId29"/>
      <p:italic r:id="rId30"/>
      <p:boldItalic r:id="rId31"/>
    </p:embeddedFont>
    <p:embeddedFont>
      <p:font typeface="IBM Plex Serif"/>
      <p:regular r:id="rId32"/>
      <p:bold r:id="rId33"/>
      <p:italic r:id="rId34"/>
      <p:boldItalic r:id="rId35"/>
    </p:embeddedFont>
    <p:embeddedFont>
      <p:font typeface="IBM Plex Serif ExtraLight"/>
      <p:regular r:id="rId36"/>
      <p:bold r:id="rId37"/>
      <p:italic r:id="rId38"/>
      <p:boldItalic r:id="rId39"/>
    </p:embeddedFont>
    <p:embeddedFont>
      <p:font typeface="IBM Plex Sans Medium"/>
      <p:regular r:id="rId40"/>
      <p:bold r:id="rId41"/>
      <p:italic r:id="rId42"/>
      <p:boldItalic r:id="rId43"/>
    </p:embeddedFont>
    <p:embeddedFont>
      <p:font typeface="IBM Plex Serif Medium"/>
      <p:regular r:id="rId44"/>
      <p:bold r:id="rId45"/>
      <p:italic r:id="rId46"/>
      <p:boldItalic r:id="rId47"/>
    </p:embeddedFont>
    <p:embeddedFont>
      <p:font typeface="IBM Plex Sans ExtraLight"/>
      <p:regular r:id="rId48"/>
      <p:bold r:id="rId49"/>
      <p:italic r:id="rId50"/>
      <p:boldItalic r:id="rId51"/>
    </p:embeddedFont>
    <p:embeddedFont>
      <p:font typeface="IBM Plex Sans SemiBold"/>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Medium-regular.fntdata"/><Relationship Id="rId42" Type="http://schemas.openxmlformats.org/officeDocument/2006/relationships/font" Target="fonts/IBMPlexSansMedium-italic.fntdata"/><Relationship Id="rId41" Type="http://schemas.openxmlformats.org/officeDocument/2006/relationships/font" Target="fonts/IBMPlexSansMedium-bold.fntdata"/><Relationship Id="rId44" Type="http://schemas.openxmlformats.org/officeDocument/2006/relationships/font" Target="fonts/IBMPlexSerifMedium-regular.fntdata"/><Relationship Id="rId43" Type="http://schemas.openxmlformats.org/officeDocument/2006/relationships/font" Target="fonts/IBMPlexSansMedium-boldItalic.fntdata"/><Relationship Id="rId46" Type="http://schemas.openxmlformats.org/officeDocument/2006/relationships/font" Target="fonts/IBMPlexSerifMedium-italic.fntdata"/><Relationship Id="rId45" Type="http://schemas.openxmlformats.org/officeDocument/2006/relationships/font" Target="fonts/IBMPlexSerif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BMPlexSansExtraLight-regular.fntdata"/><Relationship Id="rId47" Type="http://schemas.openxmlformats.org/officeDocument/2006/relationships/font" Target="fonts/IBMPlexSerifMedium-boldItalic.fntdata"/><Relationship Id="rId49" Type="http://schemas.openxmlformats.org/officeDocument/2006/relationships/font" Target="fonts/IBMPlexSansExtra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BMPlexSansLight-boldItalic.fntdata"/><Relationship Id="rId30" Type="http://schemas.openxmlformats.org/officeDocument/2006/relationships/font" Target="fonts/IBMPlexSansLight-italic.fntdata"/><Relationship Id="rId33" Type="http://schemas.openxmlformats.org/officeDocument/2006/relationships/font" Target="fonts/IBMPlexSerif-bold.fntdata"/><Relationship Id="rId32" Type="http://schemas.openxmlformats.org/officeDocument/2006/relationships/font" Target="fonts/IBMPlexSerif-regular.fntdata"/><Relationship Id="rId35" Type="http://schemas.openxmlformats.org/officeDocument/2006/relationships/font" Target="fonts/IBMPlexSerif-boldItalic.fntdata"/><Relationship Id="rId34" Type="http://schemas.openxmlformats.org/officeDocument/2006/relationships/font" Target="fonts/IBMPlexSerif-italic.fntdata"/><Relationship Id="rId37" Type="http://schemas.openxmlformats.org/officeDocument/2006/relationships/font" Target="fonts/IBMPlexSerifExtraLight-bold.fntdata"/><Relationship Id="rId36" Type="http://schemas.openxmlformats.org/officeDocument/2006/relationships/font" Target="fonts/IBMPlexSerifExtraLight-regular.fntdata"/><Relationship Id="rId39" Type="http://schemas.openxmlformats.org/officeDocument/2006/relationships/font" Target="fonts/IBMPlexSerifExtraLight-boldItalic.fntdata"/><Relationship Id="rId38" Type="http://schemas.openxmlformats.org/officeDocument/2006/relationships/font" Target="fonts/IBMPlexSerifExtraLight-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BMPlexSans-regular.fntdata"/><Relationship Id="rId23" Type="http://schemas.openxmlformats.org/officeDocument/2006/relationships/slide" Target="slides/slide18.xml"/><Relationship Id="rId26" Type="http://schemas.openxmlformats.org/officeDocument/2006/relationships/font" Target="fonts/IBMPlexSans-italic.fntdata"/><Relationship Id="rId25" Type="http://schemas.openxmlformats.org/officeDocument/2006/relationships/font" Target="fonts/IBMPlexSans-bold.fntdata"/><Relationship Id="rId28" Type="http://schemas.openxmlformats.org/officeDocument/2006/relationships/font" Target="fonts/IBMPlexSansLight-regular.fntdata"/><Relationship Id="rId27" Type="http://schemas.openxmlformats.org/officeDocument/2006/relationships/font" Target="fonts/IBMPlexSans-boldItalic.fntdata"/><Relationship Id="rId29" Type="http://schemas.openxmlformats.org/officeDocument/2006/relationships/font" Target="fonts/IBMPlexSansLight-bold.fntdata"/><Relationship Id="rId51" Type="http://schemas.openxmlformats.org/officeDocument/2006/relationships/font" Target="fonts/IBMPlexSansExtraLight-boldItalic.fntdata"/><Relationship Id="rId50" Type="http://schemas.openxmlformats.org/officeDocument/2006/relationships/font" Target="fonts/IBMPlexSansExtraLight-italic.fntdata"/><Relationship Id="rId53" Type="http://schemas.openxmlformats.org/officeDocument/2006/relationships/font" Target="fonts/IBMPlexSansSemiBold-bold.fntdata"/><Relationship Id="rId52" Type="http://schemas.openxmlformats.org/officeDocument/2006/relationships/font" Target="fonts/IBMPlexSansSemiBold-regular.fntdata"/><Relationship Id="rId11" Type="http://schemas.openxmlformats.org/officeDocument/2006/relationships/slide" Target="slides/slide6.xml"/><Relationship Id="rId55" Type="http://schemas.openxmlformats.org/officeDocument/2006/relationships/font" Target="fonts/IBMPlexSansSemiBold-boldItalic.fntdata"/><Relationship Id="rId10" Type="http://schemas.openxmlformats.org/officeDocument/2006/relationships/slide" Target="slides/slide5.xml"/><Relationship Id="rId54" Type="http://schemas.openxmlformats.org/officeDocument/2006/relationships/font" Target="fonts/IBMPlexSansSemi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cc1722750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cc1722750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cc17227508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cc17227508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This is </a:t>
            </a:r>
            <a:r>
              <a:rPr lang="en-CA"/>
              <a:t>another</a:t>
            </a:r>
            <a:r>
              <a:rPr lang="en-CA"/>
              <a:t> method we used to compare books. We tried to find patterns in the books storyline. these two plots in the right which are main character importance or appearance in </a:t>
            </a:r>
            <a:r>
              <a:rPr lang="en-CA"/>
              <a:t>the</a:t>
            </a:r>
            <a:r>
              <a:rPr lang="en-CA"/>
              <a:t> story timeline of two </a:t>
            </a:r>
            <a:r>
              <a:rPr lang="en-CA"/>
              <a:t>sherlock</a:t>
            </a:r>
            <a:r>
              <a:rPr lang="en-CA"/>
              <a:t> holmes series, were really similar two each other. main character is absent in the middle of the book and then is present at the end. so we thought maybe we can find more patterns like this for main character importance. we tried to compare books based on a simple method which is like when a human compare two plots. we used 15 snapshots of the book, changed the pagerank of main character to 5 levels from high to low. and then compared those levels for two books. if they were similar more than 80%. an </a:t>
            </a:r>
            <a:r>
              <a:rPr lang="en-CA"/>
              <a:t>edge</a:t>
            </a:r>
            <a:r>
              <a:rPr lang="en-CA"/>
              <a:t> was created between them. for example these two books are 83% similar. in the bottom left, here is the </a:t>
            </a:r>
            <a:r>
              <a:rPr lang="en-CA"/>
              <a:t>similarity</a:t>
            </a:r>
            <a:r>
              <a:rPr lang="en-CA"/>
              <a:t> graph. nodes with </a:t>
            </a:r>
            <a:r>
              <a:rPr lang="en-CA"/>
              <a:t>similar</a:t>
            </a:r>
            <a:r>
              <a:rPr lang="en-CA"/>
              <a:t> books are black and edges are grey.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ce8d5cc9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ce8d5cc9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solidFill>
                  <a:srgbClr val="262626"/>
                </a:solidFill>
                <a:latin typeface="IBM Plex Sans"/>
                <a:ea typeface="IBM Plex Sans"/>
                <a:cs typeface="IBM Plex Sans"/>
                <a:sym typeface="IBM Plex Sans"/>
              </a:rPr>
              <a:t>it was </a:t>
            </a:r>
            <a:r>
              <a:rPr lang="en-CA">
                <a:solidFill>
                  <a:srgbClr val="262626"/>
                </a:solidFill>
                <a:latin typeface="IBM Plex Sans"/>
                <a:ea typeface="IBM Plex Sans"/>
                <a:cs typeface="IBM Plex Sans"/>
                <a:sym typeface="IBM Plex Sans"/>
              </a:rPr>
              <a:t>interesting</a:t>
            </a:r>
            <a:r>
              <a:rPr lang="en-CA">
                <a:solidFill>
                  <a:srgbClr val="262626"/>
                </a:solidFill>
                <a:latin typeface="IBM Plex Sans"/>
                <a:ea typeface="IBM Plex Sans"/>
                <a:cs typeface="IBM Plex Sans"/>
                <a:sym typeface="IBM Plex Sans"/>
              </a:rPr>
              <a:t> that nodes grouped in two sides of the graph so we ran a community detection algorithm on the graph. from 59 detected communities in the full graph, 2 were larger than other communities. they had more than 1000 nodes. we further investigated the books in these two communities. one was books with single main character and the other one was with multiple main characters. it’s logical that books be </a:t>
            </a:r>
            <a:r>
              <a:rPr lang="en-CA">
                <a:solidFill>
                  <a:srgbClr val="262626"/>
                </a:solidFill>
                <a:latin typeface="IBM Plex Sans"/>
                <a:ea typeface="IBM Plex Sans"/>
                <a:cs typeface="IBM Plex Sans"/>
                <a:sym typeface="IBM Plex Sans"/>
              </a:rPr>
              <a:t>separated in two groups of single and multiple main characters, when they were compared based on the main character’s importance or appearance in the book.</a:t>
            </a:r>
            <a:r>
              <a:rPr lang="en-CA">
                <a:solidFill>
                  <a:srgbClr val="262626"/>
                </a:solidFill>
                <a:latin typeface="IBM Plex Sans"/>
                <a:ea typeface="IBM Plex Sans"/>
                <a:cs typeface="IBM Plex Sans"/>
                <a:sym typeface="IBM Plex Sans"/>
              </a:rPr>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cc17227508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cc17227508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in blue and red plots you see books with </a:t>
            </a:r>
            <a:r>
              <a:rPr lang="en-CA"/>
              <a:t>multiple</a:t>
            </a:r>
            <a:r>
              <a:rPr lang="en-CA"/>
              <a:t> main characters have more characters in total and central part of them </a:t>
            </a:r>
            <a:r>
              <a:rPr lang="en-CA"/>
              <a:t>because</a:t>
            </a:r>
            <a:r>
              <a:rPr lang="en-CA"/>
              <a:t> they are about a larger group of people. and also in the green plot you see ratio of the total characters to the central characters. for books with single main character it’s lower. it means those books are mostly about a central group of people.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cc17227508_1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cc17227508_1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another method we used, is how to find the main category. Here in top there is an example of a book’s category. there are different subjects. we can’t assign one as main category because there are about 3000 subjects in our dataset which is kind of equal to number of the books. so what we did, we made a graph of categories, and if two books had a common subject, we introduced an edge between them. since related books grouped together as you see in the picture, we executed a community detection algorithm. and we had what we wanted. each community kind of represented a category. we had about 500 communities on the main graph and 68 communities on the largest </a:t>
            </a:r>
            <a:r>
              <a:rPr lang="en-CA"/>
              <a:t>connected component, which we mostly used the largest connected component. below you see an example of a community which is mainly about Western Stories.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ce8d5cc92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ce8d5cc92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Then we colored categories on the largest connected component of the similarity graph. we noticed that same colors were mostly in one side of the graph. therefore we colored each category </a:t>
            </a:r>
            <a:r>
              <a:rPr lang="en-CA"/>
              <a:t>individually</a:t>
            </a:r>
            <a:r>
              <a:rPr lang="en-CA"/>
              <a:t> on the LCC. results were interesting. ⅔ of the books were located not also in one side of graph which shows multiple or single main character but also they were connected to each other which shows they were using similar patterns. here is an example, juvenile fiction books are mostly about a single main character. and also they have repeated patterns in themselves since they are connected to each other on the graph.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ce8d5cc92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ce8d5cc92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again like category we colored books of authors. about half of the authors used </a:t>
            </a:r>
            <a:r>
              <a:rPr lang="en-CA"/>
              <a:t>repeated patterns in their books. then we tried to answer this question that does deviating from those patterns makes a book popular or unpopular? we changed the node sizes to the popularity of a book. for some authors like daniel defoe, central books in the similarity graph were popular, and for some authors like robert louis stevenson, deviation from other books made them popular.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cc17227508_3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cc17227508_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We analysed the main character importance through time. But our graphs also allow to analyse other character’s importance, also we can analyse edge importance and edge importance through time using our interaction networks.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One more advanced analysis</a:t>
            </a:r>
            <a:r>
              <a:rPr lang="en-CA"/>
              <a:t> that requires creating new graphs</a:t>
            </a:r>
            <a:r>
              <a:rPr lang="en-CA"/>
              <a:t> is to include sentiment to the interactions based on the overall sentiment of the sections that names appear together. We believe this will be very interesting.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I also wanted to point out that when we were analysing the </a:t>
            </a:r>
            <a:r>
              <a:rPr lang="en-CA"/>
              <a:t>characters</a:t>
            </a:r>
            <a:r>
              <a:rPr lang="en-CA"/>
              <a:t> in different books, we realised in the Biography of Alexander the Great written by Jacob Abbott, the second important character is Darius (Persia’s king of the time). Then we plotted their importance through time. We can see that Darius appears here and then </a:t>
            </a:r>
            <a:r>
              <a:rPr lang="en-CA"/>
              <a:t>disappears</a:t>
            </a:r>
            <a:r>
              <a:rPr lang="en-CA"/>
              <a:t>. We searched the names and found out that Alexander defeated Darius the III in a battle, so this might be related to that. Based on this we believe our method might also be useful to visualize history books and historical events.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cc17227508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cc17227508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We have identified three major unresolved challenges that make our character interaction networks inaccurate. first we ignore pronouns in our method and for first person </a:t>
            </a:r>
            <a:r>
              <a:rPr lang="en-CA"/>
              <a:t>narrator</a:t>
            </a:r>
            <a:r>
              <a:rPr lang="en-CA"/>
              <a:t> books, this causes some error, for example Dr watson in sherlock holmes is more important than what our method finds. Second, our method does not extract strange character names, for example the ghosts of </a:t>
            </a:r>
            <a:r>
              <a:rPr lang="en-CA"/>
              <a:t>christmas</a:t>
            </a:r>
            <a:r>
              <a:rPr lang="en-CA"/>
              <a:t> in a christmas charole are completely ignored, but they are pretty important. And </a:t>
            </a:r>
            <a:r>
              <a:rPr lang="en-CA"/>
              <a:t>third, sometimes it is not possible to determine what names refer to the same characters, and this also causes some error in our name extraction method.</a:t>
            </a:r>
            <a:endParaRPr/>
          </a:p>
          <a:p>
            <a:pPr indent="0" lvl="0" marL="0" rtl="0" algn="l">
              <a:spcBef>
                <a:spcPts val="0"/>
              </a:spcBef>
              <a:spcAft>
                <a:spcPts val="0"/>
              </a:spcAft>
              <a:buNone/>
            </a:pPr>
            <a:r>
              <a:rPr lang="en-CA"/>
              <a:t>Also we created the main character similarity graph baked on our simple time series comparison method, we believe more advanced methods can also be used and they might reveal more complex similarity communities.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cc17227508_1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cc17227508_1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CA"/>
              <a:t>doing </a:t>
            </a:r>
            <a:r>
              <a:rPr lang="en-CA"/>
              <a:t>Natural language processing on a large dataset of books showed that there are 2 main communities based on the main character: single main character and multiple main characters. Similar patterns were shared among books of same category or same author. Sometimes deviating from the similarity network made a book popular and sometime being as a central book made it popular. Also we saw that books with different subjects have different number of nodes, and we kinda showed some author’s styles about how many characters they use. we only did most of these analyses for one character. but </a:t>
            </a:r>
            <a:r>
              <a:rPr lang="en-CA"/>
              <a:t>what</a:t>
            </a:r>
            <a:r>
              <a:rPr lang="en-CA"/>
              <a:t> if we do it for two main characters or for sentiments. we </a:t>
            </a:r>
            <a:r>
              <a:rPr lang="en-CA"/>
              <a:t>believe</a:t>
            </a:r>
            <a:r>
              <a:rPr lang="en-CA"/>
              <a:t> that our method is extendable to them and it could reveal new insights into the books without reading them. </a:t>
            </a:r>
            <a:r>
              <a:rPr lang="en-CA"/>
              <a:t>Thank you for listening. if you have any questions you can ask us now!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cc17227508_1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cc17227508_1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cc17227508_1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cc17227508_1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+Romina:</a:t>
            </a:r>
            <a:endParaRPr/>
          </a:p>
          <a:p>
            <a:pPr indent="0" lvl="0" marL="0" rtl="0" algn="l">
              <a:spcBef>
                <a:spcPts val="0"/>
              </a:spcBef>
              <a:spcAft>
                <a:spcPts val="0"/>
              </a:spcAft>
              <a:buNone/>
            </a:pPr>
            <a:r>
              <a:rPr lang="en-CA"/>
              <a:t>We analysed about 3000 books from 142 authors. 60 of the authors had more than 15 books.</a:t>
            </a:r>
            <a:br>
              <a:rPr lang="en-CA"/>
            </a:br>
            <a:r>
              <a:rPr lang="en-CA"/>
              <a:t>Of these 3000 books, around 1200 have ‘Ficition’ in their subjects (we assume they are fictional books), in total 90 authors have fictional books in out dataset, and among them 30 authors have more than 15 ‘fictional’ books. → from these book, we extract characters and their interactions. </a:t>
            </a:r>
            <a:endParaRPr/>
          </a:p>
          <a:p>
            <a:pPr indent="0" lvl="0" marL="0" rtl="0" algn="l">
              <a:spcBef>
                <a:spcPts val="0"/>
              </a:spcBef>
              <a:spcAft>
                <a:spcPts val="0"/>
              </a:spcAft>
              <a:buNone/>
            </a:pPr>
            <a:r>
              <a:rPr lang="en-CA"/>
              <a:t>+Amin:</a:t>
            </a:r>
            <a:endParaRPr/>
          </a:p>
          <a:p>
            <a:pPr indent="0" lvl="0" marL="0" rtl="0" algn="l">
              <a:spcBef>
                <a:spcPts val="0"/>
              </a:spcBef>
              <a:spcAft>
                <a:spcPts val="0"/>
              </a:spcAft>
              <a:buNone/>
            </a:pPr>
            <a:r>
              <a:rPr lang="en-CA"/>
              <a:t>in the right side, these are the other data we had from books. Books’ metadata, including subjects; death and birth years of author; and number of downloads from Gutenberg website in the past month, are extracted using Gutendex api. We assume the number of downloads represent the popularity of the books. </a:t>
            </a:r>
            <a:r>
              <a:rPr lang="en-CA"/>
              <a:t>each book in our dataset has multiple subjects. </a:t>
            </a:r>
            <a:endParaRPr/>
          </a:p>
          <a:p>
            <a:pPr indent="0" lvl="0" marL="0" rtl="0" algn="l">
              <a:spcBef>
                <a:spcPts val="0"/>
              </a:spcBef>
              <a:spcAft>
                <a:spcPts val="0"/>
              </a:spcAft>
              <a:buNone/>
            </a:pPr>
            <a:r>
              <a:rPr lang="en-CA"/>
              <a:t>using books </a:t>
            </a:r>
            <a:r>
              <a:rPr lang="en-CA"/>
              <a:t>analyses &amp; metadata, we wanted to find some correlations between parameters and finding new insights about a large group of books.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cc17227508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cc1722750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The inputs to the character network extractor are the Gutenberg .txt books.</a:t>
            </a:r>
            <a:endParaRPr/>
          </a:p>
          <a:p>
            <a:pPr indent="0" lvl="0" marL="0" rtl="0" algn="l">
              <a:spcBef>
                <a:spcPts val="0"/>
              </a:spcBef>
              <a:spcAft>
                <a:spcPts val="0"/>
              </a:spcAft>
              <a:buNone/>
            </a:pPr>
            <a:r>
              <a:rPr lang="en-CA"/>
              <a:t>We read the books and extract the character names using Stanford NER. Then we add edges between the characters that </a:t>
            </a:r>
            <a:r>
              <a:rPr lang="en-CA"/>
              <a:t>appeared</a:t>
            </a:r>
            <a:r>
              <a:rPr lang="en-CA"/>
              <a:t> closer than 10 lines together. Two characters can have many </a:t>
            </a:r>
            <a:r>
              <a:rPr lang="en-CA"/>
              <a:t>interactions. We can many edges between two nodes and we also add a time-stamp to edges to indicate when the interaction happens.The graph size gives us how many characters are in the book and the central graph size gives us how many characters are important in the book, we also analyse the ratio of these two numbers. Also we use page-rank to indicate the importance of characters.</a:t>
            </a:r>
            <a:br>
              <a:rPr lang="en-CA"/>
            </a:br>
            <a:r>
              <a:rPr lang="en-CA"/>
              <a:t>Because the edges have time stamp, we can analyse the graph development by analysing snapshots. This gives us information like the change in importance of the characters through time.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cc17227508_1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cc17227508_1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These box plots show graph size, central graph size and their ratio for all the books. The dashed lines show mean and variance. The normalized sd in the ratio is smaller than in graph size an central graph size. This suggests that on average the books with large number of characters also have bigger central parts. Also, We can see we have fewer outliers </a:t>
            </a:r>
            <a:r>
              <a:rPr lang="en-CA"/>
              <a:t>in the ratio plot. These outliers were mostly short stories. We didn’t find a repeated subject in the graph size and central graph size outliers.</a:t>
            </a:r>
            <a:br>
              <a:rPr lang="en-CA"/>
            </a:br>
            <a:r>
              <a:rPr lang="en-CA"/>
              <a:t>These plots gave us an overall view of these measure over all the books.</a:t>
            </a:r>
            <a:br>
              <a:rPr lang="en-CA"/>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cc17227508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cc17227508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We plotted the mean of these three measures for all the subjects with more than 10 books. This allows us to compare character interaction network sizes. Let’s take a look at patterns we found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cc17227508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cc17227508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t>Here we compared two different subjects which we believed should be similar. </a:t>
            </a:r>
            <a:r>
              <a:rPr lang="en-CA"/>
              <a:t>Bildungsromans and biographies. Bildungsromans are fictional books that depict one character (or family) </a:t>
            </a:r>
            <a:r>
              <a:rPr lang="en-CA"/>
              <a:t>throughout</a:t>
            </a:r>
            <a:r>
              <a:rPr lang="en-CA"/>
              <a:t> time. So we </a:t>
            </a:r>
            <a:r>
              <a:rPr lang="en-CA"/>
              <a:t>thought</a:t>
            </a:r>
            <a:r>
              <a:rPr lang="en-CA"/>
              <a:t> the patterns might be similar to real biography books. But in these plots, we see a big difference. We see that in biography books, unlike bildungsromans, it seems that the story is not only focused on the main character. It looks like the story is about many characters. By looking at the books we realized some of our biography books involved a group of people, and we think this difference might be because of that.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cc17227508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cc17227508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We also plotted box plots of the three measures for different authors. (Maybe remove)</a:t>
            </a:r>
            <a:endParaRPr/>
          </a:p>
          <a:p>
            <a:pPr indent="0" lvl="0" marL="0" rtl="0" algn="l">
              <a:spcBef>
                <a:spcPts val="0"/>
              </a:spcBef>
              <a:spcAft>
                <a:spcPts val="0"/>
              </a:spcAft>
              <a:buNone/>
            </a:pPr>
            <a:r>
              <a:rPr lang="en-CA"/>
              <a:t>We chose the authors that had many fiction books to compare their writing style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cc17227508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cc17227508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Here is what we found. First of all, we can see that some authors use various number of characters (like </a:t>
            </a:r>
            <a:r>
              <a:rPr lang="en-CA"/>
              <a:t>charles</a:t>
            </a:r>
            <a:r>
              <a:rPr lang="en-CA"/>
              <a:t> dickens and Anthony </a:t>
            </a:r>
            <a:r>
              <a:rPr lang="en-CA"/>
              <a:t>Trollope</a:t>
            </a:r>
            <a:r>
              <a:rPr lang="en-CA"/>
              <a:t>) on the other hand, for example In Henry James and Harold Bindloss books, the size of the graph is not very different, so their books are similar in that terms. Now if we look at the ratio graphs, we can see that Nathaniel Hawthorne’s stories focus on different ratios of the characters. One point to mention is that </a:t>
            </a:r>
            <a:r>
              <a:rPr lang="en-CA">
                <a:solidFill>
                  <a:schemeClr val="dk1"/>
                </a:solidFill>
              </a:rPr>
              <a:t>Nathaniel Hawthorne mostly wrote short stories, however the other authors mostly wrote long stories. We saw that some authors works are similar and some are not. However we did not find any relation to the popularity of the books.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2.png"/><Relationship Id="rId8"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tyle 1)">
  <p:cSld name="Title Slide (Style 1)">
    <p:bg>
      <p:bgPr>
        <a:solidFill>
          <a:schemeClr val="accent1"/>
        </a:solidFill>
      </p:bgPr>
    </p:bg>
    <p:spTree>
      <p:nvGrpSpPr>
        <p:cNvPr id="10" name="Shape 10"/>
        <p:cNvGrpSpPr/>
        <p:nvPr/>
      </p:nvGrpSpPr>
      <p:grpSpPr>
        <a:xfrm>
          <a:off x="0" y="0"/>
          <a:ext cx="0" cy="0"/>
          <a:chOff x="0" y="0"/>
          <a:chExt cx="0" cy="0"/>
        </a:xfrm>
      </p:grpSpPr>
      <p:grpSp>
        <p:nvGrpSpPr>
          <p:cNvPr id="11" name="Google Shape;11;p2"/>
          <p:cNvGrpSpPr/>
          <p:nvPr/>
        </p:nvGrpSpPr>
        <p:grpSpPr>
          <a:xfrm>
            <a:off x="9048833" y="-710506"/>
            <a:ext cx="1915802" cy="6056509"/>
            <a:chOff x="12065111" y="-947342"/>
            <a:chExt cx="2554403" cy="8075345"/>
          </a:xfrm>
        </p:grpSpPr>
        <p:grpSp>
          <p:nvGrpSpPr>
            <p:cNvPr id="12" name="Google Shape;12;p2"/>
            <p:cNvGrpSpPr/>
            <p:nvPr/>
          </p:nvGrpSpPr>
          <p:grpSpPr>
            <a:xfrm>
              <a:off x="12192000" y="-947342"/>
              <a:ext cx="2427514" cy="605400"/>
              <a:chOff x="12192000" y="-947342"/>
              <a:chExt cx="2427514" cy="605400"/>
            </a:xfrm>
          </p:grpSpPr>
          <p:sp>
            <p:nvSpPr>
              <p:cNvPr id="13" name="Google Shape;13;p2"/>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u="none" cap="none" strike="noStrike">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u="none" cap="none" strike="noStrike">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u="none" cap="none" strike="noStrike">
                    <a:solidFill>
                      <a:schemeClr val="dk1"/>
                    </a:solidFill>
                    <a:latin typeface="IBM Plex Sans Medium"/>
                    <a:ea typeface="IBM Plex Sans Medium"/>
                    <a:cs typeface="IBM Plex Sans Medium"/>
                    <a:sym typeface="IBM Plex Sans Medium"/>
                  </a:rPr>
                  <a:t>After removing, click ‘X’ to exit.  </a:t>
                </a:r>
                <a:endParaRPr sz="1100"/>
              </a:p>
            </p:txBody>
          </p:sp>
          <p:pic>
            <p:nvPicPr>
              <p:cNvPr id="14" name="Google Shape;14;p2"/>
              <p:cNvPicPr preferRelativeResize="0"/>
              <p:nvPr/>
            </p:nvPicPr>
            <p:blipFill rotWithShape="1">
              <a:blip r:embed="rId2">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grpSp>
          <p:nvGrpSpPr>
            <p:cNvPr id="15" name="Google Shape;15;p2"/>
            <p:cNvGrpSpPr/>
            <p:nvPr/>
          </p:nvGrpSpPr>
          <p:grpSpPr>
            <a:xfrm>
              <a:off x="12065111" y="-254000"/>
              <a:ext cx="2171738" cy="3007277"/>
              <a:chOff x="12115911" y="0"/>
              <a:chExt cx="2171738" cy="3007277"/>
            </a:xfrm>
          </p:grpSpPr>
          <p:sp>
            <p:nvSpPr>
              <p:cNvPr id="16" name="Google Shape;16;p2"/>
              <p:cNvSpPr/>
              <p:nvPr/>
            </p:nvSpPr>
            <p:spPr>
              <a:xfrm>
                <a:off x="12287249" y="453077"/>
                <a:ext cx="2000400" cy="2554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u="none" cap="none" strike="noStrike">
                  <a:solidFill>
                    <a:schemeClr val="lt1"/>
                  </a:solidFill>
                  <a:latin typeface="IBM Plex Sans"/>
                  <a:ea typeface="IBM Plex Sans"/>
                  <a:cs typeface="IBM Plex Sans"/>
                  <a:sym typeface="IBM Plex Sans"/>
                </a:endParaRPr>
              </a:p>
            </p:txBody>
          </p:sp>
          <p:sp>
            <p:nvSpPr>
              <p:cNvPr id="17" name="Google Shape;17;p2"/>
              <p:cNvSpPr/>
              <p:nvPr/>
            </p:nvSpPr>
            <p:spPr>
              <a:xfrm>
                <a:off x="12287249" y="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u="none" cap="none" strike="noStrike">
                  <a:solidFill>
                    <a:schemeClr val="lt1"/>
                  </a:solidFill>
                  <a:latin typeface="IBM Plex Sans"/>
                  <a:ea typeface="IBM Plex Sans"/>
                  <a:cs typeface="IBM Plex Sans"/>
                  <a:sym typeface="IBM Plex Sans"/>
                </a:endParaRPr>
              </a:p>
            </p:txBody>
          </p:sp>
          <p:sp>
            <p:nvSpPr>
              <p:cNvPr id="18" name="Google Shape;18;p2"/>
              <p:cNvSpPr/>
              <p:nvPr/>
            </p:nvSpPr>
            <p:spPr>
              <a:xfrm flipH="1">
                <a:off x="12115911" y="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u="none" cap="none" strike="noStrike">
                  <a:solidFill>
                    <a:schemeClr val="lt1"/>
                  </a:solidFill>
                  <a:latin typeface="IBM Plex Sans"/>
                  <a:ea typeface="IBM Plex Sans"/>
                  <a:cs typeface="IBM Plex Sans"/>
                  <a:sym typeface="IBM Plex Sans"/>
                </a:endParaRPr>
              </a:p>
            </p:txBody>
          </p:sp>
          <p:sp>
            <p:nvSpPr>
              <p:cNvPr id="19" name="Google Shape;19;p2"/>
              <p:cNvSpPr txBox="1"/>
              <p:nvPr/>
            </p:nvSpPr>
            <p:spPr>
              <a:xfrm>
                <a:off x="12516910" y="90429"/>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u="none" cap="none" strike="noStrike">
                    <a:solidFill>
                      <a:schemeClr val="lt1"/>
                    </a:solidFill>
                    <a:latin typeface="IBM Plex Sans Medium"/>
                    <a:ea typeface="IBM Plex Sans Medium"/>
                    <a:cs typeface="IBM Plex Sans Medium"/>
                    <a:sym typeface="IBM Plex Sans Medium"/>
                  </a:rPr>
                  <a:t>SLIDE TIPS</a:t>
                </a:r>
                <a:endParaRPr b="0" i="0" sz="1100">
                  <a:solidFill>
                    <a:schemeClr val="lt1"/>
                  </a:solidFill>
                  <a:latin typeface="IBM Plex Sans Medium"/>
                  <a:ea typeface="IBM Plex Sans Medium"/>
                  <a:cs typeface="IBM Plex Sans Medium"/>
                  <a:sym typeface="IBM Plex Sans Medium"/>
                </a:endParaRPr>
              </a:p>
            </p:txBody>
          </p:sp>
          <p:sp>
            <p:nvSpPr>
              <p:cNvPr id="20" name="Google Shape;20;p2"/>
              <p:cNvSpPr txBox="1"/>
              <p:nvPr/>
            </p:nvSpPr>
            <p:spPr>
              <a:xfrm>
                <a:off x="12369020" y="656836"/>
                <a:ext cx="1854900" cy="22599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place your own photo, use Master slides like “Title Style 1” to create from scratch.</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You may also delete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existing photos to reveal the placeholder beneath. Then to add a photo, drag a photo onto the slide or click the icon in the placeholder to browse for</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image covers your text, right click the image, and select “Arrange - &gt; Send to back”.</a:t>
                </a:r>
                <a:endParaRPr sz="1100"/>
              </a:p>
            </p:txBody>
          </p:sp>
        </p:grpSp>
        <p:grpSp>
          <p:nvGrpSpPr>
            <p:cNvPr id="21" name="Google Shape;21;p2"/>
            <p:cNvGrpSpPr/>
            <p:nvPr/>
          </p:nvGrpSpPr>
          <p:grpSpPr>
            <a:xfrm>
              <a:off x="12236563" y="2882622"/>
              <a:ext cx="2011458" cy="985500"/>
              <a:chOff x="12272640" y="6571606"/>
              <a:chExt cx="1538400" cy="985500"/>
            </a:xfrm>
          </p:grpSpPr>
          <p:sp>
            <p:nvSpPr>
              <p:cNvPr id="22" name="Google Shape;22;p2"/>
              <p:cNvSpPr/>
              <p:nvPr/>
            </p:nvSpPr>
            <p:spPr>
              <a:xfrm>
                <a:off x="12272640" y="6571606"/>
                <a:ext cx="1538400" cy="98550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3" name="Google Shape;23;p2"/>
              <p:cNvSpPr txBox="1"/>
              <p:nvPr/>
            </p:nvSpPr>
            <p:spPr>
              <a:xfrm>
                <a:off x="12425440" y="7002160"/>
                <a:ext cx="1161600" cy="4617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800"/>
                  <a:buFont typeface="Arial"/>
                  <a:buNone/>
                </a:pPr>
                <a:r>
                  <a:rPr b="0" i="0" lang="en-CA" sz="800">
                    <a:solidFill>
                      <a:schemeClr val="accent2"/>
                    </a:solidFill>
                    <a:latin typeface="IBM Plex Sans"/>
                    <a:ea typeface="IBM Plex Sans"/>
                    <a:cs typeface="IBM Plex Sans"/>
                    <a:sym typeface="IBM Plex Sans"/>
                  </a:rPr>
                  <a:t>Access programmed text formats by using the ‘Indent More’ button.</a:t>
                </a:r>
                <a:endParaRPr sz="1100"/>
              </a:p>
            </p:txBody>
          </p:sp>
          <p:pic>
            <p:nvPicPr>
              <p:cNvPr id="24" name="Google Shape;24;p2"/>
              <p:cNvPicPr preferRelativeResize="0"/>
              <p:nvPr/>
            </p:nvPicPr>
            <p:blipFill rotWithShape="1">
              <a:blip r:embed="rId3">
                <a:alphaModFix/>
              </a:blip>
              <a:srcRect b="0" l="0" r="-1" t="0"/>
              <a:stretch/>
            </p:blipFill>
            <p:spPr>
              <a:xfrm>
                <a:off x="12426082" y="6665739"/>
                <a:ext cx="196800" cy="228900"/>
              </a:xfrm>
              <a:prstGeom prst="roundRect">
                <a:avLst>
                  <a:gd fmla="val 16667" name="adj"/>
                </a:avLst>
              </a:prstGeom>
              <a:noFill/>
              <a:ln cap="flat" cmpd="sng" w="9525">
                <a:solidFill>
                  <a:schemeClr val="accent1"/>
                </a:solidFill>
                <a:prstDash val="solid"/>
                <a:round/>
                <a:headEnd len="sm" w="sm" type="none"/>
                <a:tailEnd len="sm" w="sm" type="none"/>
              </a:ln>
            </p:spPr>
          </p:pic>
        </p:grpSp>
        <p:grpSp>
          <p:nvGrpSpPr>
            <p:cNvPr id="25" name="Google Shape;25;p2"/>
            <p:cNvGrpSpPr/>
            <p:nvPr/>
          </p:nvGrpSpPr>
          <p:grpSpPr>
            <a:xfrm>
              <a:off x="12236449" y="4009623"/>
              <a:ext cx="2146961" cy="3118381"/>
              <a:chOff x="12236449" y="4803443"/>
              <a:chExt cx="2146961" cy="3118381"/>
            </a:xfrm>
          </p:grpSpPr>
          <p:grpSp>
            <p:nvGrpSpPr>
              <p:cNvPr id="26" name="Google Shape;26;p2"/>
              <p:cNvGrpSpPr/>
              <p:nvPr/>
            </p:nvGrpSpPr>
            <p:grpSpPr>
              <a:xfrm>
                <a:off x="12236449" y="4803443"/>
                <a:ext cx="2146961" cy="2485163"/>
                <a:chOff x="12287249" y="1112812"/>
                <a:chExt cx="2146961" cy="3086776"/>
              </a:xfrm>
            </p:grpSpPr>
            <p:sp>
              <p:nvSpPr>
                <p:cNvPr id="27" name="Google Shape;27;p2"/>
                <p:cNvSpPr/>
                <p:nvPr/>
              </p:nvSpPr>
              <p:spPr>
                <a:xfrm>
                  <a:off x="12287249" y="1565888"/>
                  <a:ext cx="2000400" cy="2633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8" name="Google Shape;28;p2"/>
                <p:cNvSpPr/>
                <p:nvPr/>
              </p:nvSpPr>
              <p:spPr>
                <a:xfrm>
                  <a:off x="12287249" y="1112812"/>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9" name="Google Shape;29;p2"/>
                <p:cNvSpPr txBox="1"/>
                <p:nvPr/>
              </p:nvSpPr>
              <p:spPr>
                <a:xfrm>
                  <a:off x="12516910" y="1189721"/>
                  <a:ext cx="1917300" cy="382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GUIDELINES</a:t>
                  </a:r>
                  <a:endParaRPr sz="1100"/>
                </a:p>
              </p:txBody>
            </p:sp>
            <p:sp>
              <p:nvSpPr>
                <p:cNvPr id="30" name="Google Shape;30;p2"/>
                <p:cNvSpPr txBox="1"/>
                <p:nvPr/>
              </p:nvSpPr>
              <p:spPr>
                <a:xfrm>
                  <a:off x="12369020" y="1842802"/>
                  <a:ext cx="1797300" cy="21057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Each layout has its own custom gridlines to help build your slides. Keep content within the guides and do not go past them.</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make guides visible right-click your slide &gt; Grids &amp; Guides &gt; Ensure ‘Guides’ is checked</a:t>
                  </a:r>
                  <a:endParaRPr sz="1100"/>
                </a:p>
              </p:txBody>
            </p:sp>
          </p:grpSp>
          <p:pic>
            <p:nvPicPr>
              <p:cNvPr descr="A screenshot of a cell phone&#10;&#10;Description automatically generated" id="31" name="Google Shape;31;p2"/>
              <p:cNvPicPr preferRelativeResize="0"/>
              <p:nvPr/>
            </p:nvPicPr>
            <p:blipFill rotWithShape="1">
              <a:blip r:embed="rId4">
                <a:alphaModFix/>
              </a:blip>
              <a:srcRect b="0" l="0" r="0" t="0"/>
              <a:stretch/>
            </p:blipFill>
            <p:spPr>
              <a:xfrm>
                <a:off x="12520795" y="6858000"/>
                <a:ext cx="1365354" cy="1063823"/>
              </a:xfrm>
              <a:prstGeom prst="rect">
                <a:avLst/>
              </a:prstGeom>
              <a:noFill/>
              <a:ln cap="flat" cmpd="sng" w="9525">
                <a:solidFill>
                  <a:schemeClr val="accent1"/>
                </a:solidFill>
                <a:prstDash val="solid"/>
                <a:round/>
                <a:headEnd len="sm" w="sm" type="none"/>
                <a:tailEnd len="sm" w="sm" type="none"/>
              </a:ln>
            </p:spPr>
          </p:pic>
        </p:grpSp>
      </p:grpSp>
      <p:sp>
        <p:nvSpPr>
          <p:cNvPr id="32" name="Google Shape;32;p2"/>
          <p:cNvSpPr txBox="1"/>
          <p:nvPr>
            <p:ph type="title"/>
          </p:nvPr>
        </p:nvSpPr>
        <p:spPr>
          <a:xfrm>
            <a:off x="272082" y="1238973"/>
            <a:ext cx="3237900" cy="1506300"/>
          </a:xfrm>
          <a:prstGeom prst="rect">
            <a:avLst/>
          </a:prstGeom>
          <a:solidFill>
            <a:schemeClr val="accent1"/>
          </a:solid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3000"/>
              <a:buFont typeface="IBM Plex Sans SemiBold"/>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 name="Google Shape;33;p2"/>
          <p:cNvSpPr txBox="1"/>
          <p:nvPr>
            <p:ph idx="1" type="body"/>
          </p:nvPr>
        </p:nvSpPr>
        <p:spPr>
          <a:xfrm>
            <a:off x="278969" y="2748836"/>
            <a:ext cx="3225900" cy="473700"/>
          </a:xfrm>
          <a:prstGeom prst="rect">
            <a:avLst/>
          </a:prstGeom>
          <a:solidFill>
            <a:schemeClr val="accent1"/>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None/>
              <a:defRPr b="0" i="0" sz="1200" cap="none">
                <a:solidFill>
                  <a:schemeClr val="lt1"/>
                </a:solidFill>
                <a:latin typeface="IBM Plex Sans Light"/>
                <a:ea typeface="IBM Plex Sans Light"/>
                <a:cs typeface="IBM Plex Sans Light"/>
                <a:sym typeface="IBM Plex Sans Light"/>
              </a:defRPr>
            </a:lvl1pPr>
            <a:lvl2pPr indent="-361950" lvl="1" marL="914400" algn="l">
              <a:lnSpc>
                <a:spcPct val="100000"/>
              </a:lnSpc>
              <a:spcBef>
                <a:spcPts val="200"/>
              </a:spcBef>
              <a:spcAft>
                <a:spcPts val="0"/>
              </a:spcAft>
              <a:buClr>
                <a:schemeClr val="lt1"/>
              </a:buClr>
              <a:buSzPts val="2100"/>
              <a:buFont typeface="IBM Plex Sans SemiBold"/>
              <a:buChar char="•"/>
              <a:defRPr b="1" i="0" sz="2100">
                <a:solidFill>
                  <a:schemeClr val="lt1"/>
                </a:solidFill>
                <a:latin typeface="IBM Plex Sans SemiBold"/>
                <a:ea typeface="IBM Plex Sans SemiBold"/>
                <a:cs typeface="IBM Plex Sans SemiBold"/>
                <a:sym typeface="IBM Plex Sans SemiBold"/>
              </a:defRPr>
            </a:lvl2pPr>
            <a:lvl3pPr indent="-342900" lvl="2" marL="1371600" algn="l">
              <a:lnSpc>
                <a:spcPct val="100000"/>
              </a:lnSpc>
              <a:spcBef>
                <a:spcPts val="200"/>
              </a:spcBef>
              <a:spcAft>
                <a:spcPts val="0"/>
              </a:spcAft>
              <a:buSzPts val="1800"/>
              <a:buChar char="•"/>
              <a:defRPr b="1" i="0" sz="18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34" name="Google Shape;34;p2"/>
          <p:cNvSpPr txBox="1"/>
          <p:nvPr>
            <p:ph idx="2" type="body"/>
          </p:nvPr>
        </p:nvSpPr>
        <p:spPr>
          <a:xfrm>
            <a:off x="278969" y="3226219"/>
            <a:ext cx="3225900" cy="236400"/>
          </a:xfrm>
          <a:prstGeom prst="rect">
            <a:avLst/>
          </a:prstGeom>
          <a:solidFill>
            <a:schemeClr val="accent1"/>
          </a:solid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b="1" i="0" sz="900" cap="none">
                <a:solidFill>
                  <a:schemeClr val="lt1"/>
                </a:solidFill>
                <a:latin typeface="IBM Plex Sans SemiBold"/>
                <a:ea typeface="IBM Plex Sans SemiBold"/>
                <a:cs typeface="IBM Plex Sans SemiBold"/>
                <a:sym typeface="IBM Plex Sans SemiBold"/>
              </a:defRPr>
            </a:lvl1pPr>
            <a:lvl2pPr indent="-361950" lvl="1" marL="914400" algn="l">
              <a:lnSpc>
                <a:spcPct val="100000"/>
              </a:lnSpc>
              <a:spcBef>
                <a:spcPts val="200"/>
              </a:spcBef>
              <a:spcAft>
                <a:spcPts val="0"/>
              </a:spcAft>
              <a:buClr>
                <a:schemeClr val="lt1"/>
              </a:buClr>
              <a:buSzPts val="2100"/>
              <a:buFont typeface="IBM Plex Sans SemiBold"/>
              <a:buChar char="•"/>
              <a:defRPr b="1" i="0" sz="2100">
                <a:solidFill>
                  <a:schemeClr val="lt1"/>
                </a:solidFill>
                <a:latin typeface="IBM Plex Sans SemiBold"/>
                <a:ea typeface="IBM Plex Sans SemiBold"/>
                <a:cs typeface="IBM Plex Sans SemiBold"/>
                <a:sym typeface="IBM Plex Sans SemiBold"/>
              </a:defRPr>
            </a:lvl2pPr>
            <a:lvl3pPr indent="-342900" lvl="2" marL="1371600" algn="l">
              <a:lnSpc>
                <a:spcPct val="100000"/>
              </a:lnSpc>
              <a:spcBef>
                <a:spcPts val="200"/>
              </a:spcBef>
              <a:spcAft>
                <a:spcPts val="0"/>
              </a:spcAft>
              <a:buSzPts val="1800"/>
              <a:buChar char="•"/>
              <a:defRPr b="1" i="0" sz="18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cxnSp>
        <p:nvCxnSpPr>
          <p:cNvPr id="35" name="Google Shape;35;p2"/>
          <p:cNvCxnSpPr/>
          <p:nvPr/>
        </p:nvCxnSpPr>
        <p:spPr>
          <a:xfrm>
            <a:off x="271135" y="3603604"/>
            <a:ext cx="3237900" cy="0"/>
          </a:xfrm>
          <a:prstGeom prst="straightConnector1">
            <a:avLst/>
          </a:prstGeom>
          <a:noFill/>
          <a:ln cap="flat" cmpd="sng" w="12700">
            <a:solidFill>
              <a:schemeClr val="lt1"/>
            </a:solidFill>
            <a:prstDash val="solid"/>
            <a:miter lim="800000"/>
            <a:headEnd len="sm" w="sm" type="none"/>
            <a:tailEnd len="sm" w="sm" type="none"/>
          </a:ln>
        </p:spPr>
      </p:cxnSp>
      <p:pic>
        <p:nvPicPr>
          <p:cNvPr descr="York University Logo" id="36" name="Google Shape;36;p2"/>
          <p:cNvPicPr preferRelativeResize="0"/>
          <p:nvPr/>
        </p:nvPicPr>
        <p:blipFill rotWithShape="1">
          <a:blip r:embed="rId5">
            <a:alphaModFix/>
          </a:blip>
          <a:srcRect b="0" l="0" r="0" t="0"/>
          <a:stretch/>
        </p:blipFill>
        <p:spPr>
          <a:xfrm>
            <a:off x="286630" y="3799891"/>
            <a:ext cx="3218187" cy="270000"/>
          </a:xfrm>
          <a:prstGeom prst="rect">
            <a:avLst/>
          </a:prstGeom>
          <a:noFill/>
          <a:ln>
            <a:noFill/>
          </a:ln>
        </p:spPr>
      </p:pic>
      <p:sp>
        <p:nvSpPr>
          <p:cNvPr id="37" name="Google Shape;37;p2"/>
          <p:cNvSpPr/>
          <p:nvPr/>
        </p:nvSpPr>
        <p:spPr>
          <a:xfrm>
            <a:off x="-1" y="1"/>
            <a:ext cx="9144002" cy="5143500"/>
          </a:xfrm>
          <a:custGeom>
            <a:rect b="b" l="l" r="r" t="t"/>
            <a:pathLst>
              <a:path extrusionOk="0" h="6858000" w="12192002">
                <a:moveTo>
                  <a:pt x="360001" y="360000"/>
                </a:moveTo>
                <a:lnTo>
                  <a:pt x="360001" y="6497999"/>
                </a:lnTo>
                <a:lnTo>
                  <a:pt x="11832001" y="6497999"/>
                </a:lnTo>
                <a:lnTo>
                  <a:pt x="11832001" y="360000"/>
                </a:lnTo>
                <a:close/>
                <a:moveTo>
                  <a:pt x="1" y="0"/>
                </a:moveTo>
                <a:lnTo>
                  <a:pt x="360001" y="0"/>
                </a:lnTo>
                <a:lnTo>
                  <a:pt x="360001" y="0"/>
                </a:lnTo>
                <a:lnTo>
                  <a:pt x="11832001" y="0"/>
                </a:lnTo>
                <a:lnTo>
                  <a:pt x="12192001" y="0"/>
                </a:lnTo>
                <a:lnTo>
                  <a:pt x="12192002" y="0"/>
                </a:lnTo>
                <a:lnTo>
                  <a:pt x="12192002" y="360000"/>
                </a:lnTo>
                <a:lnTo>
                  <a:pt x="12192001" y="360000"/>
                </a:lnTo>
                <a:lnTo>
                  <a:pt x="12192001" y="6497999"/>
                </a:lnTo>
                <a:lnTo>
                  <a:pt x="12192002" y="6497999"/>
                </a:lnTo>
                <a:lnTo>
                  <a:pt x="12192002" y="6857999"/>
                </a:lnTo>
                <a:lnTo>
                  <a:pt x="12192001" y="6857999"/>
                </a:lnTo>
                <a:lnTo>
                  <a:pt x="12192001" y="6858000"/>
                </a:lnTo>
                <a:lnTo>
                  <a:pt x="11832001" y="6858000"/>
                </a:lnTo>
                <a:lnTo>
                  <a:pt x="11832001" y="6857999"/>
                </a:lnTo>
                <a:lnTo>
                  <a:pt x="360001" y="6857999"/>
                </a:lnTo>
                <a:lnTo>
                  <a:pt x="360001" y="6858000"/>
                </a:lnTo>
                <a:lnTo>
                  <a:pt x="1" y="6858000"/>
                </a:lnTo>
                <a:lnTo>
                  <a:pt x="1" y="6857999"/>
                </a:lnTo>
                <a:lnTo>
                  <a:pt x="0" y="6857999"/>
                </a:lnTo>
                <a:lnTo>
                  <a:pt x="0" y="6497999"/>
                </a:lnTo>
                <a:lnTo>
                  <a:pt x="1" y="6497999"/>
                </a:lnTo>
                <a:lnTo>
                  <a:pt x="1" y="360000"/>
                </a:lnTo>
                <a:lnTo>
                  <a:pt x="0" y="360000"/>
                </a:lnTo>
                <a:lnTo>
                  <a:pt x="0" y="0"/>
                </a:lnTo>
                <a:lnTo>
                  <a:pt x="1"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38" name="Google Shape;38;p2"/>
          <p:cNvSpPr/>
          <p:nvPr>
            <p:ph idx="3" type="pic"/>
          </p:nvPr>
        </p:nvSpPr>
        <p:spPr>
          <a:xfrm>
            <a:off x="266699" y="269111"/>
            <a:ext cx="8613900" cy="4609500"/>
          </a:xfrm>
          <a:prstGeom prst="rect">
            <a:avLst/>
          </a:prstGeom>
          <a:solidFill>
            <a:schemeClr val="lt1"/>
          </a:solidFill>
          <a:ln>
            <a:noFill/>
          </a:ln>
        </p:spPr>
        <p:txBody>
          <a:bodyPr anchorCtr="0" anchor="ctr" bIns="0" lIns="0" spcFirstLastPara="1" rIns="216000" wrap="square" tIns="0">
            <a:noAutofit/>
          </a:bodyPr>
          <a:lstStyle>
            <a:lvl1pPr lvl="0" marR="0" rtl="0" algn="r">
              <a:lnSpc>
                <a:spcPct val="100000"/>
              </a:lnSpc>
              <a:spcBef>
                <a:spcPts val="0"/>
              </a:spcBef>
              <a:spcAft>
                <a:spcPts val="0"/>
              </a:spcAft>
              <a:buClr>
                <a:srgbClr val="262626"/>
              </a:buClr>
              <a:buSzPts val="1400"/>
              <a:buFont typeface="Arial"/>
              <a:buNone/>
              <a:defRPr b="0" i="0" sz="14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tyle 3)">
  <p:cSld name="Title Slide (Style 3)">
    <p:bg>
      <p:bgPr>
        <a:solidFill>
          <a:schemeClr val="accent1"/>
        </a:solidFill>
      </p:bgPr>
    </p:bg>
    <p:spTree>
      <p:nvGrpSpPr>
        <p:cNvPr id="148" name="Shape 148"/>
        <p:cNvGrpSpPr/>
        <p:nvPr/>
      </p:nvGrpSpPr>
      <p:grpSpPr>
        <a:xfrm>
          <a:off x="0" y="0"/>
          <a:ext cx="0" cy="0"/>
          <a:chOff x="0" y="0"/>
          <a:chExt cx="0" cy="0"/>
        </a:xfrm>
      </p:grpSpPr>
      <p:grpSp>
        <p:nvGrpSpPr>
          <p:cNvPr id="149" name="Google Shape;149;p11"/>
          <p:cNvGrpSpPr/>
          <p:nvPr/>
        </p:nvGrpSpPr>
        <p:grpSpPr>
          <a:xfrm>
            <a:off x="9048833" y="-710506"/>
            <a:ext cx="1915802" cy="6056509"/>
            <a:chOff x="12065111" y="-947342"/>
            <a:chExt cx="2554403" cy="8075345"/>
          </a:xfrm>
        </p:grpSpPr>
        <p:grpSp>
          <p:nvGrpSpPr>
            <p:cNvPr id="150" name="Google Shape;150;p11"/>
            <p:cNvGrpSpPr/>
            <p:nvPr/>
          </p:nvGrpSpPr>
          <p:grpSpPr>
            <a:xfrm>
              <a:off x="12192000" y="-947342"/>
              <a:ext cx="2427514" cy="605400"/>
              <a:chOff x="12192000" y="-947342"/>
              <a:chExt cx="2427514" cy="605400"/>
            </a:xfrm>
          </p:grpSpPr>
          <p:sp>
            <p:nvSpPr>
              <p:cNvPr id="151" name="Google Shape;151;p11"/>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152" name="Google Shape;152;p11"/>
              <p:cNvPicPr preferRelativeResize="0"/>
              <p:nvPr/>
            </p:nvPicPr>
            <p:blipFill rotWithShape="1">
              <a:blip r:embed="rId2">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grpSp>
          <p:nvGrpSpPr>
            <p:cNvPr id="153" name="Google Shape;153;p11"/>
            <p:cNvGrpSpPr/>
            <p:nvPr/>
          </p:nvGrpSpPr>
          <p:grpSpPr>
            <a:xfrm>
              <a:off x="12065111" y="-254000"/>
              <a:ext cx="2171738" cy="3007277"/>
              <a:chOff x="12115911" y="0"/>
              <a:chExt cx="2171738" cy="3007277"/>
            </a:xfrm>
          </p:grpSpPr>
          <p:sp>
            <p:nvSpPr>
              <p:cNvPr id="154" name="Google Shape;154;p11"/>
              <p:cNvSpPr/>
              <p:nvPr/>
            </p:nvSpPr>
            <p:spPr>
              <a:xfrm>
                <a:off x="12287249" y="453077"/>
                <a:ext cx="2000400" cy="2554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55" name="Google Shape;155;p11"/>
              <p:cNvSpPr/>
              <p:nvPr/>
            </p:nvSpPr>
            <p:spPr>
              <a:xfrm>
                <a:off x="12287249" y="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56" name="Google Shape;156;p11"/>
              <p:cNvSpPr/>
              <p:nvPr/>
            </p:nvSpPr>
            <p:spPr>
              <a:xfrm flipH="1">
                <a:off x="12115911" y="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57" name="Google Shape;157;p11"/>
              <p:cNvSpPr txBox="1"/>
              <p:nvPr/>
            </p:nvSpPr>
            <p:spPr>
              <a:xfrm>
                <a:off x="12516910" y="90429"/>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158" name="Google Shape;158;p11"/>
              <p:cNvSpPr txBox="1"/>
              <p:nvPr/>
            </p:nvSpPr>
            <p:spPr>
              <a:xfrm>
                <a:off x="12369020" y="656836"/>
                <a:ext cx="1854900" cy="22599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place your own photo, use Master slides like “Title Style 1” to create from scratch.</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You may also delete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existing photos to reveal the placeholder beneath. Then to add a photo, drag a photo onto the slide or click the icon in the placeholder to browse for</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image covers your text, right click the image, and select “Arrange - &gt; Send to back”.</a:t>
                </a:r>
                <a:endParaRPr sz="1100"/>
              </a:p>
            </p:txBody>
          </p:sp>
        </p:grpSp>
        <p:grpSp>
          <p:nvGrpSpPr>
            <p:cNvPr id="159" name="Google Shape;159;p11"/>
            <p:cNvGrpSpPr/>
            <p:nvPr/>
          </p:nvGrpSpPr>
          <p:grpSpPr>
            <a:xfrm>
              <a:off x="12236563" y="2882622"/>
              <a:ext cx="2011458" cy="985500"/>
              <a:chOff x="12272640" y="6571606"/>
              <a:chExt cx="1538400" cy="985500"/>
            </a:xfrm>
          </p:grpSpPr>
          <p:sp>
            <p:nvSpPr>
              <p:cNvPr id="160" name="Google Shape;160;p11"/>
              <p:cNvSpPr/>
              <p:nvPr/>
            </p:nvSpPr>
            <p:spPr>
              <a:xfrm>
                <a:off x="12272640" y="6571606"/>
                <a:ext cx="1538400" cy="98550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61" name="Google Shape;161;p11"/>
              <p:cNvSpPr txBox="1"/>
              <p:nvPr/>
            </p:nvSpPr>
            <p:spPr>
              <a:xfrm>
                <a:off x="12425440" y="7002160"/>
                <a:ext cx="1161600" cy="4617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800"/>
                  <a:buFont typeface="Arial"/>
                  <a:buNone/>
                </a:pPr>
                <a:r>
                  <a:rPr b="0" i="0" lang="en-CA" sz="800">
                    <a:solidFill>
                      <a:schemeClr val="accent2"/>
                    </a:solidFill>
                    <a:latin typeface="IBM Plex Sans"/>
                    <a:ea typeface="IBM Plex Sans"/>
                    <a:cs typeface="IBM Plex Sans"/>
                    <a:sym typeface="IBM Plex Sans"/>
                  </a:rPr>
                  <a:t>Access programmed text formats by using the ‘Indent More’ button.</a:t>
                </a:r>
                <a:endParaRPr sz="1100"/>
              </a:p>
            </p:txBody>
          </p:sp>
          <p:pic>
            <p:nvPicPr>
              <p:cNvPr id="162" name="Google Shape;162;p11"/>
              <p:cNvPicPr preferRelativeResize="0"/>
              <p:nvPr/>
            </p:nvPicPr>
            <p:blipFill rotWithShape="1">
              <a:blip r:embed="rId3">
                <a:alphaModFix/>
              </a:blip>
              <a:srcRect b="0" l="0" r="-1" t="0"/>
              <a:stretch/>
            </p:blipFill>
            <p:spPr>
              <a:xfrm>
                <a:off x="12426082" y="6665739"/>
                <a:ext cx="196800" cy="228900"/>
              </a:xfrm>
              <a:prstGeom prst="roundRect">
                <a:avLst>
                  <a:gd fmla="val 16667" name="adj"/>
                </a:avLst>
              </a:prstGeom>
              <a:noFill/>
              <a:ln cap="flat" cmpd="sng" w="9525">
                <a:solidFill>
                  <a:schemeClr val="accent1"/>
                </a:solidFill>
                <a:prstDash val="solid"/>
                <a:round/>
                <a:headEnd len="sm" w="sm" type="none"/>
                <a:tailEnd len="sm" w="sm" type="none"/>
              </a:ln>
            </p:spPr>
          </p:pic>
        </p:grpSp>
        <p:grpSp>
          <p:nvGrpSpPr>
            <p:cNvPr id="163" name="Google Shape;163;p11"/>
            <p:cNvGrpSpPr/>
            <p:nvPr/>
          </p:nvGrpSpPr>
          <p:grpSpPr>
            <a:xfrm>
              <a:off x="12236449" y="4009623"/>
              <a:ext cx="2146961" cy="3118381"/>
              <a:chOff x="12236449" y="4803443"/>
              <a:chExt cx="2146961" cy="3118381"/>
            </a:xfrm>
          </p:grpSpPr>
          <p:grpSp>
            <p:nvGrpSpPr>
              <p:cNvPr id="164" name="Google Shape;164;p11"/>
              <p:cNvGrpSpPr/>
              <p:nvPr/>
            </p:nvGrpSpPr>
            <p:grpSpPr>
              <a:xfrm>
                <a:off x="12236449" y="4803443"/>
                <a:ext cx="2146961" cy="2485163"/>
                <a:chOff x="12287249" y="1112812"/>
                <a:chExt cx="2146961" cy="3086776"/>
              </a:xfrm>
            </p:grpSpPr>
            <p:sp>
              <p:nvSpPr>
                <p:cNvPr id="165" name="Google Shape;165;p11"/>
                <p:cNvSpPr/>
                <p:nvPr/>
              </p:nvSpPr>
              <p:spPr>
                <a:xfrm>
                  <a:off x="12287249" y="1565888"/>
                  <a:ext cx="2000400" cy="2633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66" name="Google Shape;166;p11"/>
                <p:cNvSpPr/>
                <p:nvPr/>
              </p:nvSpPr>
              <p:spPr>
                <a:xfrm>
                  <a:off x="12287249" y="1112812"/>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67" name="Google Shape;167;p11"/>
                <p:cNvSpPr txBox="1"/>
                <p:nvPr/>
              </p:nvSpPr>
              <p:spPr>
                <a:xfrm>
                  <a:off x="12516910" y="1189721"/>
                  <a:ext cx="1917300" cy="382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GUIDELINES</a:t>
                  </a:r>
                  <a:endParaRPr sz="1100"/>
                </a:p>
              </p:txBody>
            </p:sp>
            <p:sp>
              <p:nvSpPr>
                <p:cNvPr id="168" name="Google Shape;168;p11"/>
                <p:cNvSpPr txBox="1"/>
                <p:nvPr/>
              </p:nvSpPr>
              <p:spPr>
                <a:xfrm>
                  <a:off x="12369020" y="1842802"/>
                  <a:ext cx="1797300" cy="21057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Each layout has its own custom gridlines to help build your slides. Keep content within the guides and do not go past them.</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make guides visible right-click your slide &gt; Grids &amp; Guides &gt; Ensure ‘Guides’ is checked</a:t>
                  </a:r>
                  <a:endParaRPr sz="1100"/>
                </a:p>
              </p:txBody>
            </p:sp>
          </p:grpSp>
          <p:pic>
            <p:nvPicPr>
              <p:cNvPr descr="A screenshot of a cell phone&#10;&#10;Description automatically generated" id="169" name="Google Shape;169;p11"/>
              <p:cNvPicPr preferRelativeResize="0"/>
              <p:nvPr/>
            </p:nvPicPr>
            <p:blipFill rotWithShape="1">
              <a:blip r:embed="rId4">
                <a:alphaModFix/>
              </a:blip>
              <a:srcRect b="0" l="0" r="0" t="0"/>
              <a:stretch/>
            </p:blipFill>
            <p:spPr>
              <a:xfrm>
                <a:off x="12520795" y="6858000"/>
                <a:ext cx="1365354" cy="1063823"/>
              </a:xfrm>
              <a:prstGeom prst="rect">
                <a:avLst/>
              </a:prstGeom>
              <a:noFill/>
              <a:ln cap="flat" cmpd="sng" w="9525">
                <a:solidFill>
                  <a:schemeClr val="accent1"/>
                </a:solidFill>
                <a:prstDash val="solid"/>
                <a:round/>
                <a:headEnd len="sm" w="sm" type="none"/>
                <a:tailEnd len="sm" w="sm" type="none"/>
              </a:ln>
            </p:spPr>
          </p:pic>
        </p:grpSp>
      </p:grpSp>
      <p:sp>
        <p:nvSpPr>
          <p:cNvPr id="170" name="Google Shape;170;p11"/>
          <p:cNvSpPr txBox="1"/>
          <p:nvPr>
            <p:ph type="title"/>
          </p:nvPr>
        </p:nvSpPr>
        <p:spPr>
          <a:xfrm>
            <a:off x="641237" y="735806"/>
            <a:ext cx="3520800" cy="23034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3000"/>
              <a:buFont typeface="IBM Plex Sans SemiBold"/>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1" name="Google Shape;171;p11"/>
          <p:cNvSpPr txBox="1"/>
          <p:nvPr>
            <p:ph idx="1" type="body"/>
          </p:nvPr>
        </p:nvSpPr>
        <p:spPr>
          <a:xfrm>
            <a:off x="641219" y="3220324"/>
            <a:ext cx="3523200" cy="473700"/>
          </a:xfrm>
          <a:prstGeom prst="rect">
            <a:avLst/>
          </a:prstGeom>
          <a:noFill/>
          <a:ln>
            <a:noFill/>
          </a:ln>
        </p:spPr>
        <p:txBody>
          <a:bodyPr anchorCtr="0" anchor="t" bIns="0" lIns="0" spcFirstLastPara="1" rIns="135000" wrap="square" tIns="54000">
            <a:noAutofit/>
          </a:bodyPr>
          <a:lstStyle>
            <a:lvl1pPr indent="-228600" lvl="0" marL="457200" algn="l">
              <a:lnSpc>
                <a:spcPct val="95000"/>
              </a:lnSpc>
              <a:spcBef>
                <a:spcPts val="0"/>
              </a:spcBef>
              <a:spcAft>
                <a:spcPts val="0"/>
              </a:spcAft>
              <a:buClr>
                <a:schemeClr val="lt1"/>
              </a:buClr>
              <a:buSzPts val="1200"/>
              <a:buNone/>
              <a:defRPr b="0" i="0" sz="1200" cap="none">
                <a:solidFill>
                  <a:schemeClr val="lt1"/>
                </a:solidFill>
                <a:latin typeface="IBM Plex Sans Light"/>
                <a:ea typeface="IBM Plex Sans Light"/>
                <a:cs typeface="IBM Plex Sans Light"/>
                <a:sym typeface="IBM Plex Sans Light"/>
              </a:defRPr>
            </a:lvl1pPr>
            <a:lvl2pPr indent="-361950" lvl="1" marL="914400" algn="l">
              <a:lnSpc>
                <a:spcPct val="100000"/>
              </a:lnSpc>
              <a:spcBef>
                <a:spcPts val="200"/>
              </a:spcBef>
              <a:spcAft>
                <a:spcPts val="0"/>
              </a:spcAft>
              <a:buClr>
                <a:schemeClr val="lt1"/>
              </a:buClr>
              <a:buSzPts val="2100"/>
              <a:buFont typeface="IBM Plex Sans SemiBold"/>
              <a:buChar char="•"/>
              <a:defRPr b="1" i="0" sz="2100">
                <a:solidFill>
                  <a:schemeClr val="lt1"/>
                </a:solidFill>
                <a:latin typeface="IBM Plex Sans SemiBold"/>
                <a:ea typeface="IBM Plex Sans SemiBold"/>
                <a:cs typeface="IBM Plex Sans SemiBold"/>
                <a:sym typeface="IBM Plex Sans SemiBold"/>
              </a:defRPr>
            </a:lvl2pPr>
            <a:lvl3pPr indent="-342900" lvl="2" marL="1371600" algn="l">
              <a:lnSpc>
                <a:spcPct val="100000"/>
              </a:lnSpc>
              <a:spcBef>
                <a:spcPts val="200"/>
              </a:spcBef>
              <a:spcAft>
                <a:spcPts val="0"/>
              </a:spcAft>
              <a:buSzPts val="1800"/>
              <a:buChar char="•"/>
              <a:defRPr b="1" i="0" sz="18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172" name="Google Shape;172;p11"/>
          <p:cNvSpPr txBox="1"/>
          <p:nvPr>
            <p:ph idx="2" type="body"/>
          </p:nvPr>
        </p:nvSpPr>
        <p:spPr>
          <a:xfrm>
            <a:off x="641219" y="3697706"/>
            <a:ext cx="3523200" cy="236400"/>
          </a:xfrm>
          <a:prstGeom prst="rect">
            <a:avLst/>
          </a:prstGeom>
          <a:noFill/>
          <a:ln>
            <a:noFill/>
          </a:ln>
        </p:spPr>
        <p:txBody>
          <a:bodyPr anchorCtr="0" anchor="b" bIns="0" lIns="0" spcFirstLastPara="1" rIns="135000" wrap="square" tIns="0">
            <a:noAutofit/>
          </a:bodyPr>
          <a:lstStyle>
            <a:lvl1pPr indent="-228600" lvl="0" marL="457200" algn="l">
              <a:lnSpc>
                <a:spcPct val="100000"/>
              </a:lnSpc>
              <a:spcBef>
                <a:spcPts val="0"/>
              </a:spcBef>
              <a:spcAft>
                <a:spcPts val="0"/>
              </a:spcAft>
              <a:buClr>
                <a:schemeClr val="lt1"/>
              </a:buClr>
              <a:buSzPts val="900"/>
              <a:buNone/>
              <a:defRPr b="1" i="0" sz="900" cap="none">
                <a:solidFill>
                  <a:schemeClr val="lt1"/>
                </a:solidFill>
                <a:latin typeface="IBM Plex Sans SemiBold"/>
                <a:ea typeface="IBM Plex Sans SemiBold"/>
                <a:cs typeface="IBM Plex Sans SemiBold"/>
                <a:sym typeface="IBM Plex Sans SemiBold"/>
              </a:defRPr>
            </a:lvl1pPr>
            <a:lvl2pPr indent="-361950" lvl="1" marL="914400" algn="l">
              <a:lnSpc>
                <a:spcPct val="100000"/>
              </a:lnSpc>
              <a:spcBef>
                <a:spcPts val="200"/>
              </a:spcBef>
              <a:spcAft>
                <a:spcPts val="0"/>
              </a:spcAft>
              <a:buClr>
                <a:schemeClr val="lt1"/>
              </a:buClr>
              <a:buSzPts val="2100"/>
              <a:buFont typeface="IBM Plex Sans SemiBold"/>
              <a:buChar char="•"/>
              <a:defRPr b="1" i="0" sz="2100">
                <a:solidFill>
                  <a:schemeClr val="lt1"/>
                </a:solidFill>
                <a:latin typeface="IBM Plex Sans SemiBold"/>
                <a:ea typeface="IBM Plex Sans SemiBold"/>
                <a:cs typeface="IBM Plex Sans SemiBold"/>
                <a:sym typeface="IBM Plex Sans SemiBold"/>
              </a:defRPr>
            </a:lvl2pPr>
            <a:lvl3pPr indent="-342900" lvl="2" marL="1371600" algn="l">
              <a:lnSpc>
                <a:spcPct val="100000"/>
              </a:lnSpc>
              <a:spcBef>
                <a:spcPts val="200"/>
              </a:spcBef>
              <a:spcAft>
                <a:spcPts val="0"/>
              </a:spcAft>
              <a:buSzPts val="1800"/>
              <a:buChar char="•"/>
              <a:defRPr b="1" i="0" sz="18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cxnSp>
        <p:nvCxnSpPr>
          <p:cNvPr id="173" name="Google Shape;173;p11"/>
          <p:cNvCxnSpPr/>
          <p:nvPr/>
        </p:nvCxnSpPr>
        <p:spPr>
          <a:xfrm>
            <a:off x="656024" y="4075092"/>
            <a:ext cx="3508500" cy="0"/>
          </a:xfrm>
          <a:prstGeom prst="straightConnector1">
            <a:avLst/>
          </a:prstGeom>
          <a:noFill/>
          <a:ln cap="flat" cmpd="sng" w="12700">
            <a:solidFill>
              <a:schemeClr val="lt1"/>
            </a:solidFill>
            <a:prstDash val="solid"/>
            <a:miter lim="800000"/>
            <a:headEnd len="sm" w="sm" type="none"/>
            <a:tailEnd len="sm" w="sm" type="none"/>
          </a:ln>
        </p:spPr>
      </p:cxnSp>
      <p:pic>
        <p:nvPicPr>
          <p:cNvPr descr="York University Logo" id="174" name="Google Shape;174;p11"/>
          <p:cNvPicPr preferRelativeResize="0"/>
          <p:nvPr/>
        </p:nvPicPr>
        <p:blipFill rotWithShape="1">
          <a:blip r:embed="rId5">
            <a:alphaModFix/>
          </a:blip>
          <a:srcRect b="0" l="0" r="0" t="0"/>
          <a:stretch/>
        </p:blipFill>
        <p:spPr>
          <a:xfrm>
            <a:off x="1006720" y="4341673"/>
            <a:ext cx="3218187" cy="270000"/>
          </a:xfrm>
          <a:prstGeom prst="rect">
            <a:avLst/>
          </a:prstGeom>
          <a:noFill/>
          <a:ln>
            <a:noFill/>
          </a:ln>
        </p:spPr>
      </p:pic>
      <p:sp>
        <p:nvSpPr>
          <p:cNvPr id="175" name="Google Shape;175;p11"/>
          <p:cNvSpPr/>
          <p:nvPr>
            <p:ph idx="3" type="pic"/>
          </p:nvPr>
        </p:nvSpPr>
        <p:spPr>
          <a:xfrm>
            <a:off x="4842033" y="267300"/>
            <a:ext cx="4031100" cy="4608900"/>
          </a:xfrm>
          <a:prstGeom prst="rect">
            <a:avLst/>
          </a:prstGeom>
          <a:solidFill>
            <a:schemeClr val="lt1"/>
          </a:solid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400"/>
              <a:buFont typeface="Arial"/>
              <a:buNone/>
              <a:defRPr b="0" i="0" sz="14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176" name="Google Shape;176;p11"/>
          <p:cNvSpPr/>
          <p:nvPr/>
        </p:nvSpPr>
        <p:spPr>
          <a:xfrm rot="5400000">
            <a:off x="4286249" y="285750"/>
            <a:ext cx="5143501" cy="4572001"/>
          </a:xfrm>
          <a:custGeom>
            <a:rect b="b" l="l" r="r" t="t"/>
            <a:pathLst>
              <a:path extrusionOk="0" h="6096001" w="6858001">
                <a:moveTo>
                  <a:pt x="360000" y="5736001"/>
                </a:moveTo>
                <a:lnTo>
                  <a:pt x="6498001" y="5736001"/>
                </a:lnTo>
                <a:lnTo>
                  <a:pt x="6498001" y="360001"/>
                </a:lnTo>
                <a:lnTo>
                  <a:pt x="360000" y="360001"/>
                </a:lnTo>
                <a:close/>
                <a:moveTo>
                  <a:pt x="0" y="6096000"/>
                </a:moveTo>
                <a:lnTo>
                  <a:pt x="0" y="0"/>
                </a:lnTo>
                <a:lnTo>
                  <a:pt x="360000" y="0"/>
                </a:lnTo>
                <a:lnTo>
                  <a:pt x="360000" y="1"/>
                </a:lnTo>
                <a:lnTo>
                  <a:pt x="6498001" y="1"/>
                </a:lnTo>
                <a:lnTo>
                  <a:pt x="6498001" y="0"/>
                </a:lnTo>
                <a:lnTo>
                  <a:pt x="6858001" y="0"/>
                </a:lnTo>
                <a:lnTo>
                  <a:pt x="6858001" y="6096000"/>
                </a:lnTo>
                <a:lnTo>
                  <a:pt x="6679406" y="6096000"/>
                </a:lnTo>
                <a:lnTo>
                  <a:pt x="6679406" y="6096001"/>
                </a:lnTo>
                <a:lnTo>
                  <a:pt x="212725" y="6096001"/>
                </a:lnTo>
                <a:lnTo>
                  <a:pt x="212725" y="6096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397">
          <p15:clr>
            <a:srgbClr val="FBAE40"/>
          </p15:clr>
        </p15:guide>
        <p15:guide id="2" pos="262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tyle 4)">
  <p:cSld name="Title Slide (Style 4)">
    <p:spTree>
      <p:nvGrpSpPr>
        <p:cNvPr id="177" name="Shape 177"/>
        <p:cNvGrpSpPr/>
        <p:nvPr/>
      </p:nvGrpSpPr>
      <p:grpSpPr>
        <a:xfrm>
          <a:off x="0" y="0"/>
          <a:ext cx="0" cy="0"/>
          <a:chOff x="0" y="0"/>
          <a:chExt cx="0" cy="0"/>
        </a:xfrm>
      </p:grpSpPr>
      <p:grpSp>
        <p:nvGrpSpPr>
          <p:cNvPr id="178" name="Google Shape;178;p12"/>
          <p:cNvGrpSpPr/>
          <p:nvPr/>
        </p:nvGrpSpPr>
        <p:grpSpPr>
          <a:xfrm>
            <a:off x="9048833" y="-710506"/>
            <a:ext cx="1915802" cy="6056509"/>
            <a:chOff x="12065111" y="-947342"/>
            <a:chExt cx="2554403" cy="8075345"/>
          </a:xfrm>
        </p:grpSpPr>
        <p:grpSp>
          <p:nvGrpSpPr>
            <p:cNvPr id="179" name="Google Shape;179;p12"/>
            <p:cNvGrpSpPr/>
            <p:nvPr/>
          </p:nvGrpSpPr>
          <p:grpSpPr>
            <a:xfrm>
              <a:off x="12192000" y="-947342"/>
              <a:ext cx="2427514" cy="605400"/>
              <a:chOff x="12192000" y="-947342"/>
              <a:chExt cx="2427514" cy="605400"/>
            </a:xfrm>
          </p:grpSpPr>
          <p:sp>
            <p:nvSpPr>
              <p:cNvPr id="180" name="Google Shape;180;p12"/>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181" name="Google Shape;181;p12"/>
              <p:cNvPicPr preferRelativeResize="0"/>
              <p:nvPr/>
            </p:nvPicPr>
            <p:blipFill rotWithShape="1">
              <a:blip r:embed="rId2">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grpSp>
          <p:nvGrpSpPr>
            <p:cNvPr id="182" name="Google Shape;182;p12"/>
            <p:cNvGrpSpPr/>
            <p:nvPr/>
          </p:nvGrpSpPr>
          <p:grpSpPr>
            <a:xfrm>
              <a:off x="12065111" y="-254000"/>
              <a:ext cx="2171738" cy="3007277"/>
              <a:chOff x="12115911" y="0"/>
              <a:chExt cx="2171738" cy="3007277"/>
            </a:xfrm>
          </p:grpSpPr>
          <p:sp>
            <p:nvSpPr>
              <p:cNvPr id="183" name="Google Shape;183;p12"/>
              <p:cNvSpPr/>
              <p:nvPr/>
            </p:nvSpPr>
            <p:spPr>
              <a:xfrm>
                <a:off x="12287249" y="453077"/>
                <a:ext cx="2000400" cy="2554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84" name="Google Shape;184;p12"/>
              <p:cNvSpPr/>
              <p:nvPr/>
            </p:nvSpPr>
            <p:spPr>
              <a:xfrm>
                <a:off x="12287249" y="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85" name="Google Shape;185;p12"/>
              <p:cNvSpPr/>
              <p:nvPr/>
            </p:nvSpPr>
            <p:spPr>
              <a:xfrm flipH="1">
                <a:off x="12115911" y="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86" name="Google Shape;186;p12"/>
              <p:cNvSpPr txBox="1"/>
              <p:nvPr/>
            </p:nvSpPr>
            <p:spPr>
              <a:xfrm>
                <a:off x="12516910" y="90429"/>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187" name="Google Shape;187;p12"/>
              <p:cNvSpPr txBox="1"/>
              <p:nvPr/>
            </p:nvSpPr>
            <p:spPr>
              <a:xfrm>
                <a:off x="12369020" y="656836"/>
                <a:ext cx="1854900" cy="22599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place your own photo, use Master slides like “Title Style 1” to create from scratch.</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You may also delete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existing photos to reveal the placeholder beneath. Then to add a photo, drag a photo onto the slide or click the icon in the placeholder to browse for</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image covers your text, right click the image, and select “Arrange - &gt; Send to back”.</a:t>
                </a:r>
                <a:endParaRPr sz="1100"/>
              </a:p>
            </p:txBody>
          </p:sp>
        </p:grpSp>
        <p:grpSp>
          <p:nvGrpSpPr>
            <p:cNvPr id="188" name="Google Shape;188;p12"/>
            <p:cNvGrpSpPr/>
            <p:nvPr/>
          </p:nvGrpSpPr>
          <p:grpSpPr>
            <a:xfrm>
              <a:off x="12236563" y="2882622"/>
              <a:ext cx="2011458" cy="985500"/>
              <a:chOff x="12272640" y="6571606"/>
              <a:chExt cx="1538400" cy="985500"/>
            </a:xfrm>
          </p:grpSpPr>
          <p:sp>
            <p:nvSpPr>
              <p:cNvPr id="189" name="Google Shape;189;p12"/>
              <p:cNvSpPr/>
              <p:nvPr/>
            </p:nvSpPr>
            <p:spPr>
              <a:xfrm>
                <a:off x="12272640" y="6571606"/>
                <a:ext cx="1538400" cy="98550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90" name="Google Shape;190;p12"/>
              <p:cNvSpPr txBox="1"/>
              <p:nvPr/>
            </p:nvSpPr>
            <p:spPr>
              <a:xfrm>
                <a:off x="12425440" y="7002160"/>
                <a:ext cx="1161600" cy="4617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800"/>
                  <a:buFont typeface="Arial"/>
                  <a:buNone/>
                </a:pPr>
                <a:r>
                  <a:rPr b="0" i="0" lang="en-CA" sz="800">
                    <a:solidFill>
                      <a:schemeClr val="accent2"/>
                    </a:solidFill>
                    <a:latin typeface="IBM Plex Sans"/>
                    <a:ea typeface="IBM Plex Sans"/>
                    <a:cs typeface="IBM Plex Sans"/>
                    <a:sym typeface="IBM Plex Sans"/>
                  </a:rPr>
                  <a:t>Access programmed text formats by using the ‘Indent More’ button.</a:t>
                </a:r>
                <a:endParaRPr sz="1100"/>
              </a:p>
            </p:txBody>
          </p:sp>
          <p:pic>
            <p:nvPicPr>
              <p:cNvPr id="191" name="Google Shape;191;p12"/>
              <p:cNvPicPr preferRelativeResize="0"/>
              <p:nvPr/>
            </p:nvPicPr>
            <p:blipFill rotWithShape="1">
              <a:blip r:embed="rId3">
                <a:alphaModFix/>
              </a:blip>
              <a:srcRect b="0" l="0" r="-1" t="0"/>
              <a:stretch/>
            </p:blipFill>
            <p:spPr>
              <a:xfrm>
                <a:off x="12426082" y="6665739"/>
                <a:ext cx="196800" cy="228900"/>
              </a:xfrm>
              <a:prstGeom prst="roundRect">
                <a:avLst>
                  <a:gd fmla="val 16667" name="adj"/>
                </a:avLst>
              </a:prstGeom>
              <a:noFill/>
              <a:ln cap="flat" cmpd="sng" w="9525">
                <a:solidFill>
                  <a:schemeClr val="accent1"/>
                </a:solidFill>
                <a:prstDash val="solid"/>
                <a:round/>
                <a:headEnd len="sm" w="sm" type="none"/>
                <a:tailEnd len="sm" w="sm" type="none"/>
              </a:ln>
            </p:spPr>
          </p:pic>
        </p:grpSp>
        <p:grpSp>
          <p:nvGrpSpPr>
            <p:cNvPr id="192" name="Google Shape;192;p12"/>
            <p:cNvGrpSpPr/>
            <p:nvPr/>
          </p:nvGrpSpPr>
          <p:grpSpPr>
            <a:xfrm>
              <a:off x="12236449" y="4009623"/>
              <a:ext cx="2146961" cy="3118381"/>
              <a:chOff x="12236449" y="4803443"/>
              <a:chExt cx="2146961" cy="3118381"/>
            </a:xfrm>
          </p:grpSpPr>
          <p:grpSp>
            <p:nvGrpSpPr>
              <p:cNvPr id="193" name="Google Shape;193;p12"/>
              <p:cNvGrpSpPr/>
              <p:nvPr/>
            </p:nvGrpSpPr>
            <p:grpSpPr>
              <a:xfrm>
                <a:off x="12236449" y="4803443"/>
                <a:ext cx="2146961" cy="2485163"/>
                <a:chOff x="12287249" y="1112812"/>
                <a:chExt cx="2146961" cy="3086776"/>
              </a:xfrm>
            </p:grpSpPr>
            <p:sp>
              <p:nvSpPr>
                <p:cNvPr id="194" name="Google Shape;194;p12"/>
                <p:cNvSpPr/>
                <p:nvPr/>
              </p:nvSpPr>
              <p:spPr>
                <a:xfrm>
                  <a:off x="12287249" y="1565888"/>
                  <a:ext cx="2000400" cy="2633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95" name="Google Shape;195;p12"/>
                <p:cNvSpPr/>
                <p:nvPr/>
              </p:nvSpPr>
              <p:spPr>
                <a:xfrm>
                  <a:off x="12287249" y="1112812"/>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96" name="Google Shape;196;p12"/>
                <p:cNvSpPr txBox="1"/>
                <p:nvPr/>
              </p:nvSpPr>
              <p:spPr>
                <a:xfrm>
                  <a:off x="12516910" y="1189721"/>
                  <a:ext cx="1917300" cy="382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GUIDELINES</a:t>
                  </a:r>
                  <a:endParaRPr sz="1100"/>
                </a:p>
              </p:txBody>
            </p:sp>
            <p:sp>
              <p:nvSpPr>
                <p:cNvPr id="197" name="Google Shape;197;p12"/>
                <p:cNvSpPr txBox="1"/>
                <p:nvPr/>
              </p:nvSpPr>
              <p:spPr>
                <a:xfrm>
                  <a:off x="12369020" y="1842802"/>
                  <a:ext cx="1797300" cy="21057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Each layout has its own custom gridlines to help build your slides. Keep content within the guides and do not go past them.</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make guides visible right-click your slide &gt; Grids &amp; Guides &gt; Ensure ‘Guides’ is checked</a:t>
                  </a:r>
                  <a:endParaRPr sz="1100"/>
                </a:p>
              </p:txBody>
            </p:sp>
          </p:grpSp>
          <p:pic>
            <p:nvPicPr>
              <p:cNvPr descr="A screenshot of a cell phone&#10;&#10;Description automatically generated" id="198" name="Google Shape;198;p12"/>
              <p:cNvPicPr preferRelativeResize="0"/>
              <p:nvPr/>
            </p:nvPicPr>
            <p:blipFill rotWithShape="1">
              <a:blip r:embed="rId4">
                <a:alphaModFix/>
              </a:blip>
              <a:srcRect b="0" l="0" r="0" t="0"/>
              <a:stretch/>
            </p:blipFill>
            <p:spPr>
              <a:xfrm>
                <a:off x="12520795" y="6858000"/>
                <a:ext cx="1365354" cy="1063823"/>
              </a:xfrm>
              <a:prstGeom prst="rect">
                <a:avLst/>
              </a:prstGeom>
              <a:noFill/>
              <a:ln cap="flat" cmpd="sng" w="9525">
                <a:solidFill>
                  <a:schemeClr val="accent1"/>
                </a:solidFill>
                <a:prstDash val="solid"/>
                <a:round/>
                <a:headEnd len="sm" w="sm" type="none"/>
                <a:tailEnd len="sm" w="sm" type="none"/>
              </a:ln>
            </p:spPr>
          </p:pic>
        </p:grpSp>
      </p:grpSp>
      <p:sp>
        <p:nvSpPr>
          <p:cNvPr id="199" name="Google Shape;199;p12"/>
          <p:cNvSpPr txBox="1"/>
          <p:nvPr>
            <p:ph type="title"/>
          </p:nvPr>
        </p:nvSpPr>
        <p:spPr>
          <a:xfrm>
            <a:off x="641237" y="735806"/>
            <a:ext cx="3520800" cy="23034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3000"/>
              <a:buFont typeface="IBM Plex Sans SemiBold"/>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0" name="Google Shape;200;p12"/>
          <p:cNvSpPr txBox="1"/>
          <p:nvPr>
            <p:ph idx="1" type="body"/>
          </p:nvPr>
        </p:nvSpPr>
        <p:spPr>
          <a:xfrm>
            <a:off x="641219" y="3220324"/>
            <a:ext cx="3523200" cy="473700"/>
          </a:xfrm>
          <a:prstGeom prst="rect">
            <a:avLst/>
          </a:prstGeom>
          <a:noFill/>
          <a:ln>
            <a:noFill/>
          </a:ln>
        </p:spPr>
        <p:txBody>
          <a:bodyPr anchorCtr="0" anchor="t" bIns="0" lIns="0" spcFirstLastPara="1" rIns="135000" wrap="square" tIns="54000">
            <a:noAutofit/>
          </a:bodyPr>
          <a:lstStyle>
            <a:lvl1pPr indent="-228600" lvl="0" marL="457200" algn="l">
              <a:lnSpc>
                <a:spcPct val="95000"/>
              </a:lnSpc>
              <a:spcBef>
                <a:spcPts val="0"/>
              </a:spcBef>
              <a:spcAft>
                <a:spcPts val="0"/>
              </a:spcAft>
              <a:buClr>
                <a:schemeClr val="dk1"/>
              </a:buClr>
              <a:buSzPts val="1200"/>
              <a:buNone/>
              <a:defRPr b="0" i="0" sz="1200" cap="none">
                <a:solidFill>
                  <a:schemeClr val="dk1"/>
                </a:solidFill>
                <a:latin typeface="IBM Plex Sans Light"/>
                <a:ea typeface="IBM Plex Sans Light"/>
                <a:cs typeface="IBM Plex Sans Light"/>
                <a:sym typeface="IBM Plex Sans Light"/>
              </a:defRPr>
            </a:lvl1pPr>
            <a:lvl2pPr indent="-361950" lvl="1" marL="914400" algn="l">
              <a:lnSpc>
                <a:spcPct val="100000"/>
              </a:lnSpc>
              <a:spcBef>
                <a:spcPts val="200"/>
              </a:spcBef>
              <a:spcAft>
                <a:spcPts val="0"/>
              </a:spcAft>
              <a:buClr>
                <a:schemeClr val="lt1"/>
              </a:buClr>
              <a:buSzPts val="2100"/>
              <a:buFont typeface="IBM Plex Sans SemiBold"/>
              <a:buChar char="•"/>
              <a:defRPr b="1" i="0" sz="2100">
                <a:solidFill>
                  <a:schemeClr val="lt1"/>
                </a:solidFill>
                <a:latin typeface="IBM Plex Sans SemiBold"/>
                <a:ea typeface="IBM Plex Sans SemiBold"/>
                <a:cs typeface="IBM Plex Sans SemiBold"/>
                <a:sym typeface="IBM Plex Sans SemiBold"/>
              </a:defRPr>
            </a:lvl2pPr>
            <a:lvl3pPr indent="-342900" lvl="2" marL="1371600" algn="l">
              <a:lnSpc>
                <a:spcPct val="100000"/>
              </a:lnSpc>
              <a:spcBef>
                <a:spcPts val="200"/>
              </a:spcBef>
              <a:spcAft>
                <a:spcPts val="0"/>
              </a:spcAft>
              <a:buSzPts val="1800"/>
              <a:buChar char="•"/>
              <a:defRPr b="1" i="0" sz="18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201" name="Google Shape;201;p12"/>
          <p:cNvSpPr txBox="1"/>
          <p:nvPr>
            <p:ph idx="2" type="body"/>
          </p:nvPr>
        </p:nvSpPr>
        <p:spPr>
          <a:xfrm>
            <a:off x="641219" y="3697706"/>
            <a:ext cx="3523200" cy="236400"/>
          </a:xfrm>
          <a:prstGeom prst="rect">
            <a:avLst/>
          </a:prstGeom>
          <a:noFill/>
          <a:ln>
            <a:noFill/>
          </a:ln>
        </p:spPr>
        <p:txBody>
          <a:bodyPr anchorCtr="0" anchor="b" bIns="0" lIns="0" spcFirstLastPara="1" rIns="135000" wrap="square" tIns="0">
            <a:noAutofit/>
          </a:bodyPr>
          <a:lstStyle>
            <a:lvl1pPr indent="-228600" lvl="0" marL="457200" algn="l">
              <a:lnSpc>
                <a:spcPct val="100000"/>
              </a:lnSpc>
              <a:spcBef>
                <a:spcPts val="0"/>
              </a:spcBef>
              <a:spcAft>
                <a:spcPts val="0"/>
              </a:spcAft>
              <a:buClr>
                <a:schemeClr val="dk1"/>
              </a:buClr>
              <a:buSzPts val="900"/>
              <a:buNone/>
              <a:defRPr b="1" i="0" sz="900" cap="none">
                <a:solidFill>
                  <a:schemeClr val="dk1"/>
                </a:solidFill>
                <a:latin typeface="IBM Plex Sans SemiBold"/>
                <a:ea typeface="IBM Plex Sans SemiBold"/>
                <a:cs typeface="IBM Plex Sans SemiBold"/>
                <a:sym typeface="IBM Plex Sans SemiBold"/>
              </a:defRPr>
            </a:lvl1pPr>
            <a:lvl2pPr indent="-361950" lvl="1" marL="914400" algn="l">
              <a:lnSpc>
                <a:spcPct val="100000"/>
              </a:lnSpc>
              <a:spcBef>
                <a:spcPts val="200"/>
              </a:spcBef>
              <a:spcAft>
                <a:spcPts val="0"/>
              </a:spcAft>
              <a:buClr>
                <a:schemeClr val="lt1"/>
              </a:buClr>
              <a:buSzPts val="2100"/>
              <a:buFont typeface="IBM Plex Sans SemiBold"/>
              <a:buChar char="•"/>
              <a:defRPr b="1" i="0" sz="2100">
                <a:solidFill>
                  <a:schemeClr val="lt1"/>
                </a:solidFill>
                <a:latin typeface="IBM Plex Sans SemiBold"/>
                <a:ea typeface="IBM Plex Sans SemiBold"/>
                <a:cs typeface="IBM Plex Sans SemiBold"/>
                <a:sym typeface="IBM Plex Sans SemiBold"/>
              </a:defRPr>
            </a:lvl2pPr>
            <a:lvl3pPr indent="-342900" lvl="2" marL="1371600" algn="l">
              <a:lnSpc>
                <a:spcPct val="100000"/>
              </a:lnSpc>
              <a:spcBef>
                <a:spcPts val="200"/>
              </a:spcBef>
              <a:spcAft>
                <a:spcPts val="0"/>
              </a:spcAft>
              <a:buSzPts val="1800"/>
              <a:buChar char="•"/>
              <a:defRPr b="1" i="0" sz="18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cxnSp>
        <p:nvCxnSpPr>
          <p:cNvPr id="202" name="Google Shape;202;p12"/>
          <p:cNvCxnSpPr/>
          <p:nvPr/>
        </p:nvCxnSpPr>
        <p:spPr>
          <a:xfrm>
            <a:off x="656024" y="4075092"/>
            <a:ext cx="3508500" cy="0"/>
          </a:xfrm>
          <a:prstGeom prst="straightConnector1">
            <a:avLst/>
          </a:prstGeom>
          <a:noFill/>
          <a:ln cap="flat" cmpd="sng" w="12700">
            <a:solidFill>
              <a:schemeClr val="dk1"/>
            </a:solidFill>
            <a:prstDash val="solid"/>
            <a:miter lim="800000"/>
            <a:headEnd len="sm" w="sm" type="none"/>
            <a:tailEnd len="sm" w="sm" type="none"/>
          </a:ln>
        </p:spPr>
      </p:cxnSp>
      <p:pic>
        <p:nvPicPr>
          <p:cNvPr descr="York University Logo" id="203" name="Google Shape;203;p12"/>
          <p:cNvPicPr preferRelativeResize="0"/>
          <p:nvPr/>
        </p:nvPicPr>
        <p:blipFill rotWithShape="1">
          <a:blip r:embed="rId5">
            <a:alphaModFix/>
          </a:blip>
          <a:srcRect b="0" l="0" r="0" t="0"/>
          <a:stretch/>
        </p:blipFill>
        <p:spPr>
          <a:xfrm>
            <a:off x="2907792" y="4335086"/>
            <a:ext cx="1310080" cy="288900"/>
          </a:xfrm>
          <a:prstGeom prst="rect">
            <a:avLst/>
          </a:prstGeom>
          <a:noFill/>
          <a:ln>
            <a:noFill/>
          </a:ln>
        </p:spPr>
      </p:pic>
      <p:sp>
        <p:nvSpPr>
          <p:cNvPr id="204" name="Google Shape;204;p12"/>
          <p:cNvSpPr/>
          <p:nvPr>
            <p:ph idx="3" type="pic"/>
          </p:nvPr>
        </p:nvSpPr>
        <p:spPr>
          <a:xfrm>
            <a:off x="4842033" y="267300"/>
            <a:ext cx="4031100" cy="460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400"/>
              <a:buFont typeface="Arial"/>
              <a:buNone/>
              <a:defRPr b="0" i="0" sz="14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05" name="Google Shape;205;p12"/>
          <p:cNvSpPr/>
          <p:nvPr/>
        </p:nvSpPr>
        <p:spPr>
          <a:xfrm rot="5400000">
            <a:off x="4286249" y="285750"/>
            <a:ext cx="5143501" cy="4572001"/>
          </a:xfrm>
          <a:custGeom>
            <a:rect b="b" l="l" r="r" t="t"/>
            <a:pathLst>
              <a:path extrusionOk="0" h="6096001" w="6858001">
                <a:moveTo>
                  <a:pt x="360000" y="5736001"/>
                </a:moveTo>
                <a:lnTo>
                  <a:pt x="6498001" y="5736001"/>
                </a:lnTo>
                <a:lnTo>
                  <a:pt x="6498001" y="360001"/>
                </a:lnTo>
                <a:lnTo>
                  <a:pt x="360000" y="360001"/>
                </a:lnTo>
                <a:close/>
                <a:moveTo>
                  <a:pt x="0" y="6096000"/>
                </a:moveTo>
                <a:lnTo>
                  <a:pt x="0" y="0"/>
                </a:lnTo>
                <a:lnTo>
                  <a:pt x="360000" y="0"/>
                </a:lnTo>
                <a:lnTo>
                  <a:pt x="360000" y="1"/>
                </a:lnTo>
                <a:lnTo>
                  <a:pt x="6498001" y="1"/>
                </a:lnTo>
                <a:lnTo>
                  <a:pt x="6498001" y="0"/>
                </a:lnTo>
                <a:lnTo>
                  <a:pt x="6858001" y="0"/>
                </a:lnTo>
                <a:lnTo>
                  <a:pt x="6858001" y="6096000"/>
                </a:lnTo>
                <a:lnTo>
                  <a:pt x="6679406" y="6096000"/>
                </a:lnTo>
                <a:lnTo>
                  <a:pt x="6679406" y="6096001"/>
                </a:lnTo>
                <a:lnTo>
                  <a:pt x="212725" y="6096001"/>
                </a:lnTo>
                <a:lnTo>
                  <a:pt x="212725" y="6096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397">
          <p15:clr>
            <a:srgbClr val="FBAE40"/>
          </p15:clr>
        </p15:guide>
        <p15:guide id="2" pos="262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tyle 5)">
  <p:cSld name="Title Slide (Style 5)">
    <p:bg>
      <p:bgPr>
        <a:solidFill>
          <a:schemeClr val="accent1"/>
        </a:solidFill>
      </p:bgPr>
    </p:bg>
    <p:spTree>
      <p:nvGrpSpPr>
        <p:cNvPr id="206" name="Shape 206"/>
        <p:cNvGrpSpPr/>
        <p:nvPr/>
      </p:nvGrpSpPr>
      <p:grpSpPr>
        <a:xfrm>
          <a:off x="0" y="0"/>
          <a:ext cx="0" cy="0"/>
          <a:chOff x="0" y="0"/>
          <a:chExt cx="0" cy="0"/>
        </a:xfrm>
      </p:grpSpPr>
      <p:sp>
        <p:nvSpPr>
          <p:cNvPr id="207" name="Google Shape;207;p13"/>
          <p:cNvSpPr/>
          <p:nvPr>
            <p:ph idx="2" type="pic"/>
          </p:nvPr>
        </p:nvSpPr>
        <p:spPr>
          <a:xfrm>
            <a:off x="266699" y="269111"/>
            <a:ext cx="8613900" cy="4609500"/>
          </a:xfrm>
          <a:prstGeom prst="rect">
            <a:avLst/>
          </a:prstGeom>
          <a:solidFill>
            <a:schemeClr val="lt1"/>
          </a:solidFill>
          <a:ln>
            <a:noFill/>
          </a:ln>
        </p:spPr>
        <p:txBody>
          <a:bodyPr anchorCtr="0" anchor="ctr" bIns="0" lIns="0" spcFirstLastPara="1" rIns="216000" wrap="square" tIns="0">
            <a:noAutofit/>
          </a:bodyPr>
          <a:lstStyle>
            <a:lvl1pPr lvl="0" marR="0" rtl="0" algn="ctr">
              <a:lnSpc>
                <a:spcPct val="100000"/>
              </a:lnSpc>
              <a:spcBef>
                <a:spcPts val="0"/>
              </a:spcBef>
              <a:spcAft>
                <a:spcPts val="0"/>
              </a:spcAft>
              <a:buClr>
                <a:srgbClr val="262626"/>
              </a:buClr>
              <a:buSzPts val="1400"/>
              <a:buFont typeface="Arial"/>
              <a:buNone/>
              <a:defRPr b="0" i="0" sz="14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08" name="Google Shape;208;p13"/>
          <p:cNvSpPr/>
          <p:nvPr/>
        </p:nvSpPr>
        <p:spPr>
          <a:xfrm>
            <a:off x="-1" y="1"/>
            <a:ext cx="9144002" cy="5143500"/>
          </a:xfrm>
          <a:custGeom>
            <a:rect b="b" l="l" r="r" t="t"/>
            <a:pathLst>
              <a:path extrusionOk="0" h="6858000" w="12192002">
                <a:moveTo>
                  <a:pt x="360001" y="360000"/>
                </a:moveTo>
                <a:lnTo>
                  <a:pt x="360001" y="6497999"/>
                </a:lnTo>
                <a:lnTo>
                  <a:pt x="11832001" y="6497999"/>
                </a:lnTo>
                <a:lnTo>
                  <a:pt x="11832001" y="360000"/>
                </a:lnTo>
                <a:close/>
                <a:moveTo>
                  <a:pt x="1" y="0"/>
                </a:moveTo>
                <a:lnTo>
                  <a:pt x="360001" y="0"/>
                </a:lnTo>
                <a:lnTo>
                  <a:pt x="360001" y="0"/>
                </a:lnTo>
                <a:lnTo>
                  <a:pt x="11832001" y="0"/>
                </a:lnTo>
                <a:lnTo>
                  <a:pt x="12192001" y="0"/>
                </a:lnTo>
                <a:lnTo>
                  <a:pt x="12192002" y="0"/>
                </a:lnTo>
                <a:lnTo>
                  <a:pt x="12192002" y="360000"/>
                </a:lnTo>
                <a:lnTo>
                  <a:pt x="12192001" y="360000"/>
                </a:lnTo>
                <a:lnTo>
                  <a:pt x="12192001" y="6497999"/>
                </a:lnTo>
                <a:lnTo>
                  <a:pt x="12192002" y="6497999"/>
                </a:lnTo>
                <a:lnTo>
                  <a:pt x="12192002" y="6857999"/>
                </a:lnTo>
                <a:lnTo>
                  <a:pt x="12192001" y="6857999"/>
                </a:lnTo>
                <a:lnTo>
                  <a:pt x="12192001" y="6858000"/>
                </a:lnTo>
                <a:lnTo>
                  <a:pt x="11832001" y="6858000"/>
                </a:lnTo>
                <a:lnTo>
                  <a:pt x="11832001" y="6857999"/>
                </a:lnTo>
                <a:lnTo>
                  <a:pt x="360001" y="6857999"/>
                </a:lnTo>
                <a:lnTo>
                  <a:pt x="360001" y="6858000"/>
                </a:lnTo>
                <a:lnTo>
                  <a:pt x="1" y="6858000"/>
                </a:lnTo>
                <a:lnTo>
                  <a:pt x="1" y="6857999"/>
                </a:lnTo>
                <a:lnTo>
                  <a:pt x="0" y="6857999"/>
                </a:lnTo>
                <a:lnTo>
                  <a:pt x="0" y="6497999"/>
                </a:lnTo>
                <a:lnTo>
                  <a:pt x="1" y="6497999"/>
                </a:lnTo>
                <a:lnTo>
                  <a:pt x="1" y="360000"/>
                </a:lnTo>
                <a:lnTo>
                  <a:pt x="0" y="360000"/>
                </a:lnTo>
                <a:lnTo>
                  <a:pt x="0" y="0"/>
                </a:lnTo>
                <a:lnTo>
                  <a:pt x="1"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209" name="Google Shape;209;p13"/>
          <p:cNvSpPr txBox="1"/>
          <p:nvPr>
            <p:ph idx="1" type="body"/>
          </p:nvPr>
        </p:nvSpPr>
        <p:spPr>
          <a:xfrm>
            <a:off x="269423" y="1082700"/>
            <a:ext cx="8603700" cy="3794700"/>
          </a:xfrm>
          <a:prstGeom prst="rect">
            <a:avLst/>
          </a:prstGeom>
          <a:gradFill>
            <a:gsLst>
              <a:gs pos="0">
                <a:srgbClr val="000000">
                  <a:alpha val="53725"/>
                </a:srgbClr>
              </a:gs>
              <a:gs pos="52000">
                <a:srgbClr val="000000">
                  <a:alpha val="53725"/>
                </a:srgbClr>
              </a:gs>
              <a:gs pos="100000">
                <a:srgbClr val="000000">
                  <a:alpha val="0"/>
                </a:srgbClr>
              </a:gs>
            </a:gsLst>
            <a:lin ang="16200000" scaled="0"/>
          </a:gra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a:solidFill>
                  <a:schemeClr val="dk1"/>
                </a:solidFill>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210" name="Google Shape;210;p13"/>
          <p:cNvSpPr txBox="1"/>
          <p:nvPr>
            <p:ph type="title"/>
          </p:nvPr>
        </p:nvSpPr>
        <p:spPr>
          <a:xfrm>
            <a:off x="520517" y="2008414"/>
            <a:ext cx="7880400" cy="12729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3000"/>
              <a:buFont typeface="IBM Plex Sans SemiBold"/>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1" name="Google Shape;211;p13"/>
          <p:cNvSpPr txBox="1"/>
          <p:nvPr>
            <p:ph idx="3" type="body"/>
          </p:nvPr>
        </p:nvSpPr>
        <p:spPr>
          <a:xfrm>
            <a:off x="528352" y="3308048"/>
            <a:ext cx="7872600" cy="473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None/>
              <a:defRPr b="0" i="0" sz="1200" cap="none">
                <a:solidFill>
                  <a:schemeClr val="lt1"/>
                </a:solidFill>
                <a:latin typeface="IBM Plex Sans Light"/>
                <a:ea typeface="IBM Plex Sans Light"/>
                <a:cs typeface="IBM Plex Sans Light"/>
                <a:sym typeface="IBM Plex Sans Light"/>
              </a:defRPr>
            </a:lvl1pPr>
            <a:lvl2pPr indent="-361950" lvl="1" marL="914400" algn="l">
              <a:lnSpc>
                <a:spcPct val="100000"/>
              </a:lnSpc>
              <a:spcBef>
                <a:spcPts val="200"/>
              </a:spcBef>
              <a:spcAft>
                <a:spcPts val="0"/>
              </a:spcAft>
              <a:buClr>
                <a:schemeClr val="lt1"/>
              </a:buClr>
              <a:buSzPts val="2100"/>
              <a:buFont typeface="IBM Plex Sans SemiBold"/>
              <a:buChar char="•"/>
              <a:defRPr b="1" i="0" sz="2100">
                <a:solidFill>
                  <a:schemeClr val="lt1"/>
                </a:solidFill>
                <a:latin typeface="IBM Plex Sans SemiBold"/>
                <a:ea typeface="IBM Plex Sans SemiBold"/>
                <a:cs typeface="IBM Plex Sans SemiBold"/>
                <a:sym typeface="IBM Plex Sans SemiBold"/>
              </a:defRPr>
            </a:lvl2pPr>
            <a:lvl3pPr indent="-342900" lvl="2" marL="1371600" algn="l">
              <a:lnSpc>
                <a:spcPct val="100000"/>
              </a:lnSpc>
              <a:spcBef>
                <a:spcPts val="200"/>
              </a:spcBef>
              <a:spcAft>
                <a:spcPts val="0"/>
              </a:spcAft>
              <a:buSzPts val="1800"/>
              <a:buChar char="•"/>
              <a:defRPr b="1" i="0" sz="18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212" name="Google Shape;212;p13"/>
          <p:cNvSpPr txBox="1"/>
          <p:nvPr>
            <p:ph idx="4" type="body"/>
          </p:nvPr>
        </p:nvSpPr>
        <p:spPr>
          <a:xfrm>
            <a:off x="528352" y="3785431"/>
            <a:ext cx="7872600" cy="2364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b="1" i="0" sz="900" cap="none">
                <a:solidFill>
                  <a:schemeClr val="lt1"/>
                </a:solidFill>
                <a:latin typeface="IBM Plex Sans SemiBold"/>
                <a:ea typeface="IBM Plex Sans SemiBold"/>
                <a:cs typeface="IBM Plex Sans SemiBold"/>
                <a:sym typeface="IBM Plex Sans SemiBold"/>
              </a:defRPr>
            </a:lvl1pPr>
            <a:lvl2pPr indent="-361950" lvl="1" marL="914400" algn="l">
              <a:lnSpc>
                <a:spcPct val="100000"/>
              </a:lnSpc>
              <a:spcBef>
                <a:spcPts val="200"/>
              </a:spcBef>
              <a:spcAft>
                <a:spcPts val="0"/>
              </a:spcAft>
              <a:buClr>
                <a:schemeClr val="lt1"/>
              </a:buClr>
              <a:buSzPts val="2100"/>
              <a:buFont typeface="IBM Plex Sans SemiBold"/>
              <a:buChar char="•"/>
              <a:defRPr b="1" i="0" sz="2100">
                <a:solidFill>
                  <a:schemeClr val="lt1"/>
                </a:solidFill>
                <a:latin typeface="IBM Plex Sans SemiBold"/>
                <a:ea typeface="IBM Plex Sans SemiBold"/>
                <a:cs typeface="IBM Plex Sans SemiBold"/>
                <a:sym typeface="IBM Plex Sans SemiBold"/>
              </a:defRPr>
            </a:lvl2pPr>
            <a:lvl3pPr indent="-342900" lvl="2" marL="1371600" algn="l">
              <a:lnSpc>
                <a:spcPct val="100000"/>
              </a:lnSpc>
              <a:spcBef>
                <a:spcPts val="200"/>
              </a:spcBef>
              <a:spcAft>
                <a:spcPts val="0"/>
              </a:spcAft>
              <a:buSzPts val="1800"/>
              <a:buChar char="•"/>
              <a:defRPr b="1" i="0" sz="18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cxnSp>
        <p:nvCxnSpPr>
          <p:cNvPr id="213" name="Google Shape;213;p13"/>
          <p:cNvCxnSpPr/>
          <p:nvPr/>
        </p:nvCxnSpPr>
        <p:spPr>
          <a:xfrm>
            <a:off x="520517" y="4189535"/>
            <a:ext cx="3528900" cy="0"/>
          </a:xfrm>
          <a:prstGeom prst="straightConnector1">
            <a:avLst/>
          </a:prstGeom>
          <a:noFill/>
          <a:ln cap="flat" cmpd="sng" w="12700">
            <a:solidFill>
              <a:schemeClr val="lt1"/>
            </a:solidFill>
            <a:prstDash val="solid"/>
            <a:miter lim="800000"/>
            <a:headEnd len="sm" w="sm" type="none"/>
            <a:tailEnd len="sm" w="sm" type="none"/>
          </a:ln>
        </p:spPr>
      </p:cxnSp>
      <p:sp>
        <p:nvSpPr>
          <p:cNvPr id="214" name="Google Shape;214;p13"/>
          <p:cNvSpPr/>
          <p:nvPr/>
        </p:nvSpPr>
        <p:spPr>
          <a:xfrm>
            <a:off x="9177337" y="149307"/>
            <a:ext cx="1500300" cy="3377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15" name="Google Shape;215;p13"/>
          <p:cNvSpPr txBox="1"/>
          <p:nvPr/>
        </p:nvSpPr>
        <p:spPr>
          <a:xfrm>
            <a:off x="9251981" y="1965754"/>
            <a:ext cx="1347900" cy="906600"/>
          </a:xfrm>
          <a:prstGeom prst="rect">
            <a:avLst/>
          </a:prstGeom>
          <a:noFill/>
          <a:ln>
            <a:noFill/>
          </a:ln>
        </p:spPr>
        <p:txBody>
          <a:bodyPr anchorCtr="0" anchor="t" bIns="34275" lIns="68575" spcFirstLastPara="1" rIns="68575" wrap="square" tIns="34275">
            <a:noAutofit/>
          </a:bodyPr>
          <a:lstStyle/>
          <a:p>
            <a:pPr indent="-133350" lvl="0" marL="1270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gradient is too dark for your photo, click the gradient (be sure your cursor is not in the text box). The gradient stops will appear in the right-hand panel. Adjust stops to your preference.</a:t>
            </a:r>
            <a:endParaRPr sz="1100"/>
          </a:p>
        </p:txBody>
      </p:sp>
      <p:pic>
        <p:nvPicPr>
          <p:cNvPr id="216" name="Google Shape;216;p13"/>
          <p:cNvPicPr preferRelativeResize="0"/>
          <p:nvPr/>
        </p:nvPicPr>
        <p:blipFill rotWithShape="1">
          <a:blip r:embed="rId2">
            <a:alphaModFix/>
          </a:blip>
          <a:srcRect b="0" l="0" r="0" t="0"/>
          <a:stretch/>
        </p:blipFill>
        <p:spPr>
          <a:xfrm>
            <a:off x="9390507" y="2944786"/>
            <a:ext cx="1026795" cy="428421"/>
          </a:xfrm>
          <a:prstGeom prst="rect">
            <a:avLst/>
          </a:prstGeom>
          <a:noFill/>
          <a:ln cap="flat" cmpd="sng" w="9525">
            <a:solidFill>
              <a:schemeClr val="accent1"/>
            </a:solidFill>
            <a:prstDash val="solid"/>
            <a:round/>
            <a:headEnd len="sm" w="sm" type="none"/>
            <a:tailEnd len="sm" w="sm" type="none"/>
          </a:ln>
        </p:spPr>
      </p:pic>
      <p:grpSp>
        <p:nvGrpSpPr>
          <p:cNvPr id="217" name="Google Shape;217;p13"/>
          <p:cNvGrpSpPr/>
          <p:nvPr/>
        </p:nvGrpSpPr>
        <p:grpSpPr>
          <a:xfrm>
            <a:off x="9144000" y="-710506"/>
            <a:ext cx="1820636" cy="454050"/>
            <a:chOff x="12192000" y="-947342"/>
            <a:chExt cx="2427514" cy="605400"/>
          </a:xfrm>
        </p:grpSpPr>
        <p:sp>
          <p:nvSpPr>
            <p:cNvPr id="218" name="Google Shape;218;p13"/>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219" name="Google Shape;219;p13"/>
            <p:cNvPicPr preferRelativeResize="0"/>
            <p:nvPr/>
          </p:nvPicPr>
          <p:blipFill rotWithShape="1">
            <a:blip r:embed="rId3">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sp>
        <p:nvSpPr>
          <p:cNvPr id="220" name="Google Shape;220;p13"/>
          <p:cNvSpPr/>
          <p:nvPr/>
        </p:nvSpPr>
        <p:spPr>
          <a:xfrm>
            <a:off x="9177337" y="-190500"/>
            <a:ext cx="1500300" cy="368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21" name="Google Shape;221;p13"/>
          <p:cNvSpPr/>
          <p:nvPr/>
        </p:nvSpPr>
        <p:spPr>
          <a:xfrm flipH="1">
            <a:off x="9048833" y="-190500"/>
            <a:ext cx="130500" cy="162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22" name="Google Shape;222;p13"/>
          <p:cNvSpPr txBox="1"/>
          <p:nvPr/>
        </p:nvSpPr>
        <p:spPr>
          <a:xfrm>
            <a:off x="9349583" y="-122678"/>
            <a:ext cx="908700" cy="230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223" name="Google Shape;223;p13"/>
          <p:cNvSpPr txBox="1"/>
          <p:nvPr/>
        </p:nvSpPr>
        <p:spPr>
          <a:xfrm>
            <a:off x="9238665" y="302127"/>
            <a:ext cx="1391100" cy="17064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place your own photo, use Master slides like “Title Style 1” to create from scratch.</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You may also delete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existing photos to reveal the placeholder beneath. Then to add a photo, drag a photo onto the slide or click the icon in the placeholder to browse for</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image covers your text, right click the image, and select “Arrange - &gt; Send to back”.</a:t>
            </a:r>
            <a:endParaRPr sz="1100"/>
          </a:p>
        </p:txBody>
      </p:sp>
      <p:grpSp>
        <p:nvGrpSpPr>
          <p:cNvPr id="224" name="Google Shape;224;p13"/>
          <p:cNvGrpSpPr/>
          <p:nvPr/>
        </p:nvGrpSpPr>
        <p:grpSpPr>
          <a:xfrm>
            <a:off x="9177116" y="3581496"/>
            <a:ext cx="1508555" cy="739125"/>
            <a:chOff x="12272640" y="6571606"/>
            <a:chExt cx="1538400" cy="985500"/>
          </a:xfrm>
        </p:grpSpPr>
        <p:sp>
          <p:nvSpPr>
            <p:cNvPr id="225" name="Google Shape;225;p13"/>
            <p:cNvSpPr/>
            <p:nvPr/>
          </p:nvSpPr>
          <p:spPr>
            <a:xfrm>
              <a:off x="12272640" y="6571606"/>
              <a:ext cx="1538400" cy="98550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26" name="Google Shape;226;p13"/>
            <p:cNvSpPr txBox="1"/>
            <p:nvPr/>
          </p:nvSpPr>
          <p:spPr>
            <a:xfrm>
              <a:off x="12425440" y="7002160"/>
              <a:ext cx="1161600" cy="4617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800"/>
                <a:buFont typeface="Arial"/>
                <a:buNone/>
              </a:pPr>
              <a:r>
                <a:rPr b="0" i="0" lang="en-CA" sz="800">
                  <a:solidFill>
                    <a:schemeClr val="accent2"/>
                  </a:solidFill>
                  <a:latin typeface="IBM Plex Sans"/>
                  <a:ea typeface="IBM Plex Sans"/>
                  <a:cs typeface="IBM Plex Sans"/>
                  <a:sym typeface="IBM Plex Sans"/>
                </a:rPr>
                <a:t>Access programmed text formats by using the ‘Indent More’ button.</a:t>
              </a:r>
              <a:endParaRPr sz="1100"/>
            </a:p>
          </p:txBody>
        </p:sp>
        <p:pic>
          <p:nvPicPr>
            <p:cNvPr id="227" name="Google Shape;227;p13"/>
            <p:cNvPicPr preferRelativeResize="0"/>
            <p:nvPr/>
          </p:nvPicPr>
          <p:blipFill rotWithShape="1">
            <a:blip r:embed="rId4">
              <a:alphaModFix/>
            </a:blip>
            <a:srcRect b="0" l="0" r="-1" t="0"/>
            <a:stretch/>
          </p:blipFill>
          <p:spPr>
            <a:xfrm>
              <a:off x="12426082" y="6665739"/>
              <a:ext cx="196800" cy="228900"/>
            </a:xfrm>
            <a:prstGeom prst="roundRect">
              <a:avLst>
                <a:gd fmla="val 16667" name="adj"/>
              </a:avLst>
            </a:prstGeom>
            <a:noFill/>
            <a:ln cap="flat" cmpd="sng" w="9525">
              <a:solidFill>
                <a:schemeClr val="accent1"/>
              </a:solidFill>
              <a:prstDash val="solid"/>
              <a:round/>
              <a:headEnd len="sm" w="sm" type="none"/>
              <a:tailEnd len="sm" w="sm" type="none"/>
            </a:ln>
          </p:spPr>
        </p:pic>
      </p:grpSp>
      <p:grpSp>
        <p:nvGrpSpPr>
          <p:cNvPr id="228" name="Google Shape;228;p13"/>
          <p:cNvGrpSpPr/>
          <p:nvPr/>
        </p:nvGrpSpPr>
        <p:grpSpPr>
          <a:xfrm>
            <a:off x="9177337" y="4384731"/>
            <a:ext cx="1610221" cy="1863795"/>
            <a:chOff x="12287249" y="1112812"/>
            <a:chExt cx="2146961" cy="3086776"/>
          </a:xfrm>
        </p:grpSpPr>
        <p:sp>
          <p:nvSpPr>
            <p:cNvPr id="229" name="Google Shape;229;p13"/>
            <p:cNvSpPr/>
            <p:nvPr/>
          </p:nvSpPr>
          <p:spPr>
            <a:xfrm>
              <a:off x="12287249" y="1565888"/>
              <a:ext cx="2000400" cy="2633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30" name="Google Shape;230;p13"/>
            <p:cNvSpPr/>
            <p:nvPr/>
          </p:nvSpPr>
          <p:spPr>
            <a:xfrm>
              <a:off x="12287249" y="1112812"/>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31" name="Google Shape;231;p13"/>
            <p:cNvSpPr txBox="1"/>
            <p:nvPr/>
          </p:nvSpPr>
          <p:spPr>
            <a:xfrm>
              <a:off x="12516910" y="1189721"/>
              <a:ext cx="1917300" cy="382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GUIDELINES</a:t>
              </a:r>
              <a:endParaRPr sz="1100"/>
            </a:p>
          </p:txBody>
        </p:sp>
        <p:sp>
          <p:nvSpPr>
            <p:cNvPr id="232" name="Google Shape;232;p13"/>
            <p:cNvSpPr txBox="1"/>
            <p:nvPr/>
          </p:nvSpPr>
          <p:spPr>
            <a:xfrm>
              <a:off x="12369020" y="1842802"/>
              <a:ext cx="1797300" cy="21057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Each layout has its own custom gridlines to help build your slides. Keep content within the guides and do not go past them.</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make guides visible right-click your slide &gt; Grids &amp; Guides &gt; Ensure ‘Guides’ is checked</a:t>
              </a:r>
              <a:endParaRPr sz="1100"/>
            </a:p>
          </p:txBody>
        </p:sp>
      </p:grpSp>
      <p:pic>
        <p:nvPicPr>
          <p:cNvPr id="233" name="Google Shape;233;p13"/>
          <p:cNvPicPr preferRelativeResize="0"/>
          <p:nvPr/>
        </p:nvPicPr>
        <p:blipFill rotWithShape="1">
          <a:blip r:embed="rId5">
            <a:alphaModFix/>
          </a:blip>
          <a:srcRect b="0" l="0" r="0" t="0"/>
          <a:stretch/>
        </p:blipFill>
        <p:spPr>
          <a:xfrm>
            <a:off x="9390596" y="5967664"/>
            <a:ext cx="1024016" cy="797868"/>
          </a:xfrm>
          <a:prstGeom prst="rect">
            <a:avLst/>
          </a:prstGeom>
          <a:noFill/>
          <a:ln cap="flat" cmpd="sng" w="9525">
            <a:solidFill>
              <a:schemeClr val="accent1"/>
            </a:solidFill>
            <a:prstDash val="solid"/>
            <a:round/>
            <a:headEnd len="sm" w="sm" type="none"/>
            <a:tailEnd len="sm" w="sm" type="none"/>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tyle 2 - Thick)">
  <p:cSld name="Divider Slide (Style 2 - Thick)">
    <p:spTree>
      <p:nvGrpSpPr>
        <p:cNvPr id="234" name="Shape 234"/>
        <p:cNvGrpSpPr/>
        <p:nvPr/>
      </p:nvGrpSpPr>
      <p:grpSpPr>
        <a:xfrm>
          <a:off x="0" y="0"/>
          <a:ext cx="0" cy="0"/>
          <a:chOff x="0" y="0"/>
          <a:chExt cx="0" cy="0"/>
        </a:xfrm>
      </p:grpSpPr>
      <p:grpSp>
        <p:nvGrpSpPr>
          <p:cNvPr id="235" name="Google Shape;235;p14"/>
          <p:cNvGrpSpPr/>
          <p:nvPr/>
        </p:nvGrpSpPr>
        <p:grpSpPr>
          <a:xfrm>
            <a:off x="9065474" y="-190500"/>
            <a:ext cx="1625479" cy="3491382"/>
            <a:chOff x="12087299" y="-254000"/>
            <a:chExt cx="2167305" cy="4655176"/>
          </a:xfrm>
        </p:grpSpPr>
        <p:sp>
          <p:nvSpPr>
            <p:cNvPr id="236" name="Google Shape;236;p14"/>
            <p:cNvSpPr/>
            <p:nvPr/>
          </p:nvSpPr>
          <p:spPr>
            <a:xfrm>
              <a:off x="12254204" y="199076"/>
              <a:ext cx="2000400" cy="42021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37" name="Google Shape;237;p14"/>
            <p:cNvSpPr/>
            <p:nvPr/>
          </p:nvSpPr>
          <p:spPr>
            <a:xfrm>
              <a:off x="12254204" y="-25400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38" name="Google Shape;238;p14"/>
            <p:cNvSpPr/>
            <p:nvPr/>
          </p:nvSpPr>
          <p:spPr>
            <a:xfrm flipH="1">
              <a:off x="12087299" y="-25400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239" name="Google Shape;239;p14"/>
            <p:cNvSpPr txBox="1"/>
            <p:nvPr/>
          </p:nvSpPr>
          <p:spPr>
            <a:xfrm>
              <a:off x="12483865" y="-163571"/>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240" name="Google Shape;240;p14"/>
            <p:cNvSpPr txBox="1"/>
            <p:nvPr/>
          </p:nvSpPr>
          <p:spPr>
            <a:xfrm>
              <a:off x="12335975" y="461901"/>
              <a:ext cx="1797300" cy="30348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image covers your text, right click the image, and select “Arrange - &gt;</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Send to back”.</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change the image, delete the existing image to reset the photo placeholder functionality.</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gradient is too dark for your photo, click the gradient (be sure your cursor is not in the text box). The gradient stops will appear in the right-hand panel. Adjust stops to your preference.</a:t>
              </a:r>
              <a:endParaRPr sz="1100"/>
            </a:p>
          </p:txBody>
        </p:sp>
        <p:pic>
          <p:nvPicPr>
            <p:cNvPr id="241" name="Google Shape;241;p14"/>
            <p:cNvPicPr preferRelativeResize="0"/>
            <p:nvPr/>
          </p:nvPicPr>
          <p:blipFill rotWithShape="1">
            <a:blip r:embed="rId2">
              <a:alphaModFix/>
            </a:blip>
            <a:srcRect b="0" l="0" r="0" t="0"/>
            <a:stretch/>
          </p:blipFill>
          <p:spPr>
            <a:xfrm>
              <a:off x="12520676" y="3588842"/>
              <a:ext cx="1369060" cy="571228"/>
            </a:xfrm>
            <a:prstGeom prst="rect">
              <a:avLst/>
            </a:prstGeom>
            <a:noFill/>
            <a:ln cap="flat" cmpd="sng" w="9525">
              <a:solidFill>
                <a:schemeClr val="accent1"/>
              </a:solidFill>
              <a:prstDash val="solid"/>
              <a:round/>
              <a:headEnd len="sm" w="sm" type="none"/>
              <a:tailEnd len="sm" w="sm" type="none"/>
            </a:ln>
          </p:spPr>
        </p:pic>
      </p:grpSp>
      <p:sp>
        <p:nvSpPr>
          <p:cNvPr id="242" name="Google Shape;242;p14"/>
          <p:cNvSpPr/>
          <p:nvPr>
            <p:ph idx="2" type="pic"/>
          </p:nvPr>
        </p:nvSpPr>
        <p:spPr>
          <a:xfrm>
            <a:off x="0" y="0"/>
            <a:ext cx="9144000" cy="5143500"/>
          </a:xfrm>
          <a:prstGeom prst="rect">
            <a:avLst/>
          </a:prstGeom>
          <a:solidFill>
            <a:schemeClr val="lt1"/>
          </a:solidFill>
          <a:ln>
            <a:noFill/>
          </a:ln>
        </p:spPr>
        <p:txBody>
          <a:bodyPr anchorCtr="0" anchor="ctr" bIns="0" lIns="0" spcFirstLastPara="1" rIns="891000" wrap="square" tIns="0">
            <a:noAutofit/>
          </a:bodyPr>
          <a:lstStyle>
            <a:lvl1pPr lvl="0" marR="0" rtl="0" algn="r">
              <a:lnSpc>
                <a:spcPct val="100000"/>
              </a:lnSpc>
              <a:spcBef>
                <a:spcPts val="0"/>
              </a:spcBef>
              <a:spcAft>
                <a:spcPts val="0"/>
              </a:spcAft>
              <a:buClr>
                <a:srgbClr val="262626"/>
              </a:buClr>
              <a:buSzPts val="1400"/>
              <a:buFont typeface="Arial"/>
              <a:buNone/>
              <a:defRPr b="0" i="0" sz="14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43" name="Google Shape;243;p14"/>
          <p:cNvSpPr txBox="1"/>
          <p:nvPr>
            <p:ph idx="1" type="body"/>
          </p:nvPr>
        </p:nvSpPr>
        <p:spPr>
          <a:xfrm>
            <a:off x="0" y="0"/>
            <a:ext cx="9144000" cy="5143500"/>
          </a:xfrm>
          <a:prstGeom prst="rect">
            <a:avLst/>
          </a:prstGeom>
          <a:gradFill>
            <a:gsLst>
              <a:gs pos="0">
                <a:srgbClr val="000000">
                  <a:alpha val="54901"/>
                </a:srgbClr>
              </a:gs>
              <a:gs pos="12000">
                <a:srgbClr val="000000">
                  <a:alpha val="54901"/>
                </a:srgbClr>
              </a:gs>
              <a:gs pos="52000">
                <a:srgbClr val="000000">
                  <a:alpha val="53725"/>
                </a:srgbClr>
              </a:gs>
              <a:gs pos="79000">
                <a:srgbClr val="000000">
                  <a:alpha val="0"/>
                </a:srgbClr>
              </a:gs>
              <a:gs pos="100000">
                <a:srgbClr val="000000">
                  <a:alpha val="0"/>
                </a:srgbClr>
              </a:gs>
            </a:gsLst>
            <a:lin ang="0" scaled="0"/>
          </a:gra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a:solidFill>
                  <a:schemeClr val="dk1"/>
                </a:solidFill>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244" name="Google Shape;244;p14"/>
          <p:cNvSpPr/>
          <p:nvPr/>
        </p:nvSpPr>
        <p:spPr>
          <a:xfrm rot="5400000">
            <a:off x="2539963" y="-1618060"/>
            <a:ext cx="4082654" cy="8411766"/>
          </a:xfrm>
          <a:custGeom>
            <a:rect b="b" l="l" r="r" t="t"/>
            <a:pathLst>
              <a:path extrusionOk="0" h="11215688" w="5443538">
                <a:moveTo>
                  <a:pt x="357188" y="10858501"/>
                </a:moveTo>
                <a:lnTo>
                  <a:pt x="5086350" y="10858501"/>
                </a:lnTo>
                <a:lnTo>
                  <a:pt x="5086351" y="357186"/>
                </a:lnTo>
                <a:lnTo>
                  <a:pt x="357188" y="357186"/>
                </a:lnTo>
                <a:close/>
                <a:moveTo>
                  <a:pt x="0" y="11215688"/>
                </a:moveTo>
                <a:lnTo>
                  <a:pt x="0" y="10858501"/>
                </a:lnTo>
                <a:lnTo>
                  <a:pt x="1" y="10858501"/>
                </a:lnTo>
                <a:lnTo>
                  <a:pt x="1" y="3654"/>
                </a:lnTo>
                <a:lnTo>
                  <a:pt x="1" y="3654"/>
                </a:lnTo>
                <a:lnTo>
                  <a:pt x="1" y="0"/>
                </a:lnTo>
                <a:lnTo>
                  <a:pt x="5400677" y="0"/>
                </a:lnTo>
                <a:lnTo>
                  <a:pt x="5400677" y="3654"/>
                </a:lnTo>
                <a:lnTo>
                  <a:pt x="5443538" y="3654"/>
                </a:lnTo>
                <a:lnTo>
                  <a:pt x="5443537" y="11215687"/>
                </a:lnTo>
                <a:lnTo>
                  <a:pt x="5400676" y="11215687"/>
                </a:lnTo>
                <a:lnTo>
                  <a:pt x="5400676" y="11215688"/>
                </a:lnTo>
                <a:close/>
              </a:path>
            </a:pathLst>
          </a:cu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245" name="Google Shape;245;p14"/>
          <p:cNvSpPr txBox="1"/>
          <p:nvPr>
            <p:ph type="title"/>
          </p:nvPr>
        </p:nvSpPr>
        <p:spPr>
          <a:xfrm>
            <a:off x="943705" y="1084953"/>
            <a:ext cx="3618000" cy="2964000"/>
          </a:xfrm>
          <a:prstGeom prst="rect">
            <a:avLst/>
          </a:prstGeom>
          <a:noFill/>
          <a:ln>
            <a:noFill/>
          </a:ln>
        </p:spPr>
        <p:txBody>
          <a:bodyPr anchorCtr="0" anchor="ctr" bIns="0" lIns="0" spcFirstLastPara="1" rIns="135000" wrap="square" tIns="270000">
            <a:noAutofit/>
          </a:bodyPr>
          <a:lstStyle>
            <a:lvl1pPr lvl="0" algn="l">
              <a:lnSpc>
                <a:spcPct val="85000"/>
              </a:lnSpc>
              <a:spcBef>
                <a:spcPts val="0"/>
              </a:spcBef>
              <a:spcAft>
                <a:spcPts val="0"/>
              </a:spcAft>
              <a:buClr>
                <a:schemeClr val="lt1"/>
              </a:buClr>
              <a:buSzPts val="3600"/>
              <a:buFont typeface="IBM Plex Sans SemiBold"/>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246" name="Google Shape;246;p14"/>
          <p:cNvGrpSpPr/>
          <p:nvPr/>
        </p:nvGrpSpPr>
        <p:grpSpPr>
          <a:xfrm>
            <a:off x="9144000" y="-710506"/>
            <a:ext cx="1820636" cy="454050"/>
            <a:chOff x="12192000" y="-947342"/>
            <a:chExt cx="2427514" cy="605400"/>
          </a:xfrm>
        </p:grpSpPr>
        <p:sp>
          <p:nvSpPr>
            <p:cNvPr id="247" name="Google Shape;247;p14"/>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248" name="Google Shape;248;p14"/>
            <p:cNvPicPr preferRelativeResize="0"/>
            <p:nvPr/>
          </p:nvPicPr>
          <p:blipFill rotWithShape="1">
            <a:blip r:embed="rId3">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spTree>
  </p:cSld>
  <p:clrMapOvr>
    <a:masterClrMapping/>
  </p:clrMapOvr>
  <p:extLst>
    <p:ext uri="{DCECCB84-F9BA-43D5-87BE-67443E8EF086}">
      <p15:sldGuideLst>
        <p15:guide id="1" pos="583">
          <p15:clr>
            <a:srgbClr val="FBAE40"/>
          </p15:clr>
        </p15:guide>
        <p15:guide id="2" orient="horz" pos="2913">
          <p15:clr>
            <a:srgbClr val="FBAE40"/>
          </p15:clr>
        </p15:guide>
        <p15:guide id="3" pos="5533">
          <p15:clr>
            <a:srgbClr val="FBAE40"/>
          </p15:clr>
        </p15:guide>
        <p15:guide id="4" orient="horz" pos="3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up to 72 images)">
  <p:cSld name="Image Gallery (up to 72 images)">
    <p:spTree>
      <p:nvGrpSpPr>
        <p:cNvPr id="249" name="Shape 249"/>
        <p:cNvGrpSpPr/>
        <p:nvPr/>
      </p:nvGrpSpPr>
      <p:grpSpPr>
        <a:xfrm>
          <a:off x="0" y="0"/>
          <a:ext cx="0" cy="0"/>
          <a:chOff x="0" y="0"/>
          <a:chExt cx="0" cy="0"/>
        </a:xfrm>
      </p:grpSpPr>
      <p:sp>
        <p:nvSpPr>
          <p:cNvPr id="250" name="Google Shape;250;p15"/>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100"/>
              <a:buFont typeface="IBM Plex Sans SemiBold"/>
              <a:buNone/>
              <a:defRPr b="1" i="0">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1" name="Google Shape;251;p15"/>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pic>
        <p:nvPicPr>
          <p:cNvPr descr="York University Logo&#10;" id="252" name="Google Shape;252;p15"/>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253" name="Google Shape;253;p15"/>
          <p:cNvSpPr/>
          <p:nvPr>
            <p:ph idx="2" type="pic"/>
          </p:nvPr>
        </p:nvSpPr>
        <p:spPr>
          <a:xfrm>
            <a:off x="8336547"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54" name="Google Shape;254;p15"/>
          <p:cNvSpPr/>
          <p:nvPr>
            <p:ph idx="3" type="pic"/>
          </p:nvPr>
        </p:nvSpPr>
        <p:spPr>
          <a:xfrm>
            <a:off x="8336547"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55" name="Google Shape;255;p15"/>
          <p:cNvSpPr/>
          <p:nvPr>
            <p:ph idx="4" type="pic"/>
          </p:nvPr>
        </p:nvSpPr>
        <p:spPr>
          <a:xfrm>
            <a:off x="8336547"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56" name="Google Shape;256;p15"/>
          <p:cNvSpPr/>
          <p:nvPr>
            <p:ph idx="5" type="pic"/>
          </p:nvPr>
        </p:nvSpPr>
        <p:spPr>
          <a:xfrm>
            <a:off x="8336547"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57" name="Google Shape;257;p15"/>
          <p:cNvSpPr/>
          <p:nvPr>
            <p:ph idx="6" type="pic"/>
          </p:nvPr>
        </p:nvSpPr>
        <p:spPr>
          <a:xfrm>
            <a:off x="8336547"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58" name="Google Shape;258;p15"/>
          <p:cNvSpPr/>
          <p:nvPr>
            <p:ph idx="7" type="pic"/>
          </p:nvPr>
        </p:nvSpPr>
        <p:spPr>
          <a:xfrm>
            <a:off x="8336547"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59" name="Google Shape;259;p15"/>
          <p:cNvSpPr/>
          <p:nvPr>
            <p:ph idx="8" type="pic"/>
          </p:nvPr>
        </p:nvSpPr>
        <p:spPr>
          <a:xfrm>
            <a:off x="7613820"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60" name="Google Shape;260;p15"/>
          <p:cNvSpPr/>
          <p:nvPr>
            <p:ph idx="9" type="pic"/>
          </p:nvPr>
        </p:nvSpPr>
        <p:spPr>
          <a:xfrm>
            <a:off x="7613820"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61" name="Google Shape;261;p15"/>
          <p:cNvSpPr/>
          <p:nvPr>
            <p:ph idx="13" type="pic"/>
          </p:nvPr>
        </p:nvSpPr>
        <p:spPr>
          <a:xfrm>
            <a:off x="7613820"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62" name="Google Shape;262;p15"/>
          <p:cNvSpPr/>
          <p:nvPr>
            <p:ph idx="14" type="pic"/>
          </p:nvPr>
        </p:nvSpPr>
        <p:spPr>
          <a:xfrm>
            <a:off x="7613820"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63" name="Google Shape;263;p15"/>
          <p:cNvSpPr/>
          <p:nvPr>
            <p:ph idx="15" type="pic"/>
          </p:nvPr>
        </p:nvSpPr>
        <p:spPr>
          <a:xfrm>
            <a:off x="7613820"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64" name="Google Shape;264;p15"/>
          <p:cNvSpPr/>
          <p:nvPr>
            <p:ph idx="16" type="pic"/>
          </p:nvPr>
        </p:nvSpPr>
        <p:spPr>
          <a:xfrm>
            <a:off x="7613820"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65" name="Google Shape;265;p15"/>
          <p:cNvSpPr/>
          <p:nvPr>
            <p:ph idx="17" type="pic"/>
          </p:nvPr>
        </p:nvSpPr>
        <p:spPr>
          <a:xfrm>
            <a:off x="6891091"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66" name="Google Shape;266;p15"/>
          <p:cNvSpPr/>
          <p:nvPr>
            <p:ph idx="18" type="pic"/>
          </p:nvPr>
        </p:nvSpPr>
        <p:spPr>
          <a:xfrm>
            <a:off x="6891091"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67" name="Google Shape;267;p15"/>
          <p:cNvSpPr/>
          <p:nvPr>
            <p:ph idx="19" type="pic"/>
          </p:nvPr>
        </p:nvSpPr>
        <p:spPr>
          <a:xfrm>
            <a:off x="6891091"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68" name="Google Shape;268;p15"/>
          <p:cNvSpPr/>
          <p:nvPr>
            <p:ph idx="20" type="pic"/>
          </p:nvPr>
        </p:nvSpPr>
        <p:spPr>
          <a:xfrm>
            <a:off x="6891091"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69" name="Google Shape;269;p15"/>
          <p:cNvSpPr/>
          <p:nvPr>
            <p:ph idx="21" type="pic"/>
          </p:nvPr>
        </p:nvSpPr>
        <p:spPr>
          <a:xfrm>
            <a:off x="6891091"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70" name="Google Shape;270;p15"/>
          <p:cNvSpPr/>
          <p:nvPr>
            <p:ph idx="22" type="pic"/>
          </p:nvPr>
        </p:nvSpPr>
        <p:spPr>
          <a:xfrm>
            <a:off x="6891091"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71" name="Google Shape;271;p15"/>
          <p:cNvSpPr/>
          <p:nvPr>
            <p:ph idx="23" type="pic"/>
          </p:nvPr>
        </p:nvSpPr>
        <p:spPr>
          <a:xfrm>
            <a:off x="6168363"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72" name="Google Shape;272;p15"/>
          <p:cNvSpPr/>
          <p:nvPr>
            <p:ph idx="24" type="pic"/>
          </p:nvPr>
        </p:nvSpPr>
        <p:spPr>
          <a:xfrm>
            <a:off x="6168363"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73" name="Google Shape;273;p15"/>
          <p:cNvSpPr/>
          <p:nvPr>
            <p:ph idx="25" type="pic"/>
          </p:nvPr>
        </p:nvSpPr>
        <p:spPr>
          <a:xfrm>
            <a:off x="6168363"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74" name="Google Shape;274;p15"/>
          <p:cNvSpPr/>
          <p:nvPr>
            <p:ph idx="26" type="pic"/>
          </p:nvPr>
        </p:nvSpPr>
        <p:spPr>
          <a:xfrm>
            <a:off x="6168363"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75" name="Google Shape;275;p15"/>
          <p:cNvSpPr/>
          <p:nvPr>
            <p:ph idx="27" type="pic"/>
          </p:nvPr>
        </p:nvSpPr>
        <p:spPr>
          <a:xfrm>
            <a:off x="6168363"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76" name="Google Shape;276;p15"/>
          <p:cNvSpPr/>
          <p:nvPr>
            <p:ph idx="28" type="pic"/>
          </p:nvPr>
        </p:nvSpPr>
        <p:spPr>
          <a:xfrm>
            <a:off x="6168363"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77" name="Google Shape;277;p15"/>
          <p:cNvSpPr/>
          <p:nvPr>
            <p:ph idx="29" type="pic"/>
          </p:nvPr>
        </p:nvSpPr>
        <p:spPr>
          <a:xfrm>
            <a:off x="5445635"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78" name="Google Shape;278;p15"/>
          <p:cNvSpPr/>
          <p:nvPr>
            <p:ph idx="30" type="pic"/>
          </p:nvPr>
        </p:nvSpPr>
        <p:spPr>
          <a:xfrm>
            <a:off x="5445635"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79" name="Google Shape;279;p15"/>
          <p:cNvSpPr/>
          <p:nvPr>
            <p:ph idx="31" type="pic"/>
          </p:nvPr>
        </p:nvSpPr>
        <p:spPr>
          <a:xfrm>
            <a:off x="5445635"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80" name="Google Shape;280;p15"/>
          <p:cNvSpPr/>
          <p:nvPr>
            <p:ph idx="32" type="pic"/>
          </p:nvPr>
        </p:nvSpPr>
        <p:spPr>
          <a:xfrm>
            <a:off x="5445635"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81" name="Google Shape;281;p15"/>
          <p:cNvSpPr/>
          <p:nvPr>
            <p:ph idx="33" type="pic"/>
          </p:nvPr>
        </p:nvSpPr>
        <p:spPr>
          <a:xfrm>
            <a:off x="5445635"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82" name="Google Shape;282;p15"/>
          <p:cNvSpPr/>
          <p:nvPr>
            <p:ph idx="34" type="pic"/>
          </p:nvPr>
        </p:nvSpPr>
        <p:spPr>
          <a:xfrm>
            <a:off x="5445635"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83" name="Google Shape;283;p15"/>
          <p:cNvSpPr/>
          <p:nvPr>
            <p:ph idx="35" type="pic"/>
          </p:nvPr>
        </p:nvSpPr>
        <p:spPr>
          <a:xfrm>
            <a:off x="4722906"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84" name="Google Shape;284;p15"/>
          <p:cNvSpPr/>
          <p:nvPr>
            <p:ph idx="36" type="pic"/>
          </p:nvPr>
        </p:nvSpPr>
        <p:spPr>
          <a:xfrm>
            <a:off x="4722906"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85" name="Google Shape;285;p15"/>
          <p:cNvSpPr/>
          <p:nvPr>
            <p:ph idx="37" type="pic"/>
          </p:nvPr>
        </p:nvSpPr>
        <p:spPr>
          <a:xfrm>
            <a:off x="4722906"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86" name="Google Shape;286;p15"/>
          <p:cNvSpPr/>
          <p:nvPr>
            <p:ph idx="38" type="pic"/>
          </p:nvPr>
        </p:nvSpPr>
        <p:spPr>
          <a:xfrm>
            <a:off x="4722906"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87" name="Google Shape;287;p15"/>
          <p:cNvSpPr/>
          <p:nvPr>
            <p:ph idx="39" type="pic"/>
          </p:nvPr>
        </p:nvSpPr>
        <p:spPr>
          <a:xfrm>
            <a:off x="4722906"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88" name="Google Shape;288;p15"/>
          <p:cNvSpPr/>
          <p:nvPr>
            <p:ph idx="40" type="pic"/>
          </p:nvPr>
        </p:nvSpPr>
        <p:spPr>
          <a:xfrm>
            <a:off x="4722906"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89" name="Google Shape;289;p15"/>
          <p:cNvSpPr/>
          <p:nvPr>
            <p:ph idx="41" type="pic"/>
          </p:nvPr>
        </p:nvSpPr>
        <p:spPr>
          <a:xfrm>
            <a:off x="4000177"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90" name="Google Shape;290;p15"/>
          <p:cNvSpPr/>
          <p:nvPr>
            <p:ph idx="42" type="pic"/>
          </p:nvPr>
        </p:nvSpPr>
        <p:spPr>
          <a:xfrm>
            <a:off x="4000177"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91" name="Google Shape;291;p15"/>
          <p:cNvSpPr/>
          <p:nvPr>
            <p:ph idx="43" type="pic"/>
          </p:nvPr>
        </p:nvSpPr>
        <p:spPr>
          <a:xfrm>
            <a:off x="4000177"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92" name="Google Shape;292;p15"/>
          <p:cNvSpPr/>
          <p:nvPr>
            <p:ph idx="44" type="pic"/>
          </p:nvPr>
        </p:nvSpPr>
        <p:spPr>
          <a:xfrm>
            <a:off x="4000177"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93" name="Google Shape;293;p15"/>
          <p:cNvSpPr/>
          <p:nvPr>
            <p:ph idx="45" type="pic"/>
          </p:nvPr>
        </p:nvSpPr>
        <p:spPr>
          <a:xfrm>
            <a:off x="4000177"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94" name="Google Shape;294;p15"/>
          <p:cNvSpPr/>
          <p:nvPr>
            <p:ph idx="46" type="pic"/>
          </p:nvPr>
        </p:nvSpPr>
        <p:spPr>
          <a:xfrm>
            <a:off x="4000177"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95" name="Google Shape;295;p15"/>
          <p:cNvSpPr/>
          <p:nvPr>
            <p:ph idx="47" type="pic"/>
          </p:nvPr>
        </p:nvSpPr>
        <p:spPr>
          <a:xfrm>
            <a:off x="3277449"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96" name="Google Shape;296;p15"/>
          <p:cNvSpPr/>
          <p:nvPr>
            <p:ph idx="48" type="pic"/>
          </p:nvPr>
        </p:nvSpPr>
        <p:spPr>
          <a:xfrm>
            <a:off x="3277449"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97" name="Google Shape;297;p15"/>
          <p:cNvSpPr/>
          <p:nvPr>
            <p:ph idx="49" type="pic"/>
          </p:nvPr>
        </p:nvSpPr>
        <p:spPr>
          <a:xfrm>
            <a:off x="3277449"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98" name="Google Shape;298;p15"/>
          <p:cNvSpPr/>
          <p:nvPr>
            <p:ph idx="50" type="pic"/>
          </p:nvPr>
        </p:nvSpPr>
        <p:spPr>
          <a:xfrm>
            <a:off x="3277449"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299" name="Google Shape;299;p15"/>
          <p:cNvSpPr/>
          <p:nvPr>
            <p:ph idx="51" type="pic"/>
          </p:nvPr>
        </p:nvSpPr>
        <p:spPr>
          <a:xfrm>
            <a:off x="3277449"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00" name="Google Shape;300;p15"/>
          <p:cNvSpPr/>
          <p:nvPr>
            <p:ph idx="52" type="pic"/>
          </p:nvPr>
        </p:nvSpPr>
        <p:spPr>
          <a:xfrm>
            <a:off x="3277449"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01" name="Google Shape;301;p15"/>
          <p:cNvSpPr/>
          <p:nvPr>
            <p:ph idx="53" type="pic"/>
          </p:nvPr>
        </p:nvSpPr>
        <p:spPr>
          <a:xfrm>
            <a:off x="2554721"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02" name="Google Shape;302;p15"/>
          <p:cNvSpPr/>
          <p:nvPr>
            <p:ph idx="54" type="pic"/>
          </p:nvPr>
        </p:nvSpPr>
        <p:spPr>
          <a:xfrm>
            <a:off x="2554721"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03" name="Google Shape;303;p15"/>
          <p:cNvSpPr/>
          <p:nvPr>
            <p:ph idx="55" type="pic"/>
          </p:nvPr>
        </p:nvSpPr>
        <p:spPr>
          <a:xfrm>
            <a:off x="2554721"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04" name="Google Shape;304;p15"/>
          <p:cNvSpPr/>
          <p:nvPr>
            <p:ph idx="56" type="pic"/>
          </p:nvPr>
        </p:nvSpPr>
        <p:spPr>
          <a:xfrm>
            <a:off x="2554721"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05" name="Google Shape;305;p15"/>
          <p:cNvSpPr/>
          <p:nvPr>
            <p:ph idx="57" type="pic"/>
          </p:nvPr>
        </p:nvSpPr>
        <p:spPr>
          <a:xfrm>
            <a:off x="2554721"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06" name="Google Shape;306;p15"/>
          <p:cNvSpPr/>
          <p:nvPr>
            <p:ph idx="58" type="pic"/>
          </p:nvPr>
        </p:nvSpPr>
        <p:spPr>
          <a:xfrm>
            <a:off x="2554721"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07" name="Google Shape;307;p15"/>
          <p:cNvSpPr/>
          <p:nvPr>
            <p:ph idx="59" type="pic"/>
          </p:nvPr>
        </p:nvSpPr>
        <p:spPr>
          <a:xfrm>
            <a:off x="1831992"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08" name="Google Shape;308;p15"/>
          <p:cNvSpPr/>
          <p:nvPr>
            <p:ph idx="60" type="pic"/>
          </p:nvPr>
        </p:nvSpPr>
        <p:spPr>
          <a:xfrm>
            <a:off x="1831992"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09" name="Google Shape;309;p15"/>
          <p:cNvSpPr/>
          <p:nvPr>
            <p:ph idx="61" type="pic"/>
          </p:nvPr>
        </p:nvSpPr>
        <p:spPr>
          <a:xfrm>
            <a:off x="1831992"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10" name="Google Shape;310;p15"/>
          <p:cNvSpPr/>
          <p:nvPr>
            <p:ph idx="62" type="pic"/>
          </p:nvPr>
        </p:nvSpPr>
        <p:spPr>
          <a:xfrm>
            <a:off x="1831992"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11" name="Google Shape;311;p15"/>
          <p:cNvSpPr/>
          <p:nvPr>
            <p:ph idx="63" type="pic"/>
          </p:nvPr>
        </p:nvSpPr>
        <p:spPr>
          <a:xfrm>
            <a:off x="1831992"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12" name="Google Shape;312;p15"/>
          <p:cNvSpPr/>
          <p:nvPr>
            <p:ph idx="64" type="pic"/>
          </p:nvPr>
        </p:nvSpPr>
        <p:spPr>
          <a:xfrm>
            <a:off x="1831992"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13" name="Google Shape;313;p15"/>
          <p:cNvSpPr/>
          <p:nvPr>
            <p:ph idx="65" type="pic"/>
          </p:nvPr>
        </p:nvSpPr>
        <p:spPr>
          <a:xfrm>
            <a:off x="1109263"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14" name="Google Shape;314;p15"/>
          <p:cNvSpPr/>
          <p:nvPr>
            <p:ph idx="66" type="pic"/>
          </p:nvPr>
        </p:nvSpPr>
        <p:spPr>
          <a:xfrm>
            <a:off x="1109263"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15" name="Google Shape;315;p15"/>
          <p:cNvSpPr/>
          <p:nvPr>
            <p:ph idx="67" type="pic"/>
          </p:nvPr>
        </p:nvSpPr>
        <p:spPr>
          <a:xfrm>
            <a:off x="1109263"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16" name="Google Shape;316;p15"/>
          <p:cNvSpPr/>
          <p:nvPr>
            <p:ph idx="68" type="pic"/>
          </p:nvPr>
        </p:nvSpPr>
        <p:spPr>
          <a:xfrm>
            <a:off x="1109263"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17" name="Google Shape;317;p15"/>
          <p:cNvSpPr/>
          <p:nvPr>
            <p:ph idx="69" type="pic"/>
          </p:nvPr>
        </p:nvSpPr>
        <p:spPr>
          <a:xfrm>
            <a:off x="1109263"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18" name="Google Shape;318;p15"/>
          <p:cNvSpPr/>
          <p:nvPr>
            <p:ph idx="70" type="pic"/>
          </p:nvPr>
        </p:nvSpPr>
        <p:spPr>
          <a:xfrm>
            <a:off x="1109263"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19" name="Google Shape;319;p15"/>
          <p:cNvSpPr/>
          <p:nvPr>
            <p:ph idx="71" type="pic"/>
          </p:nvPr>
        </p:nvSpPr>
        <p:spPr>
          <a:xfrm>
            <a:off x="386535" y="408178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20" name="Google Shape;320;p15"/>
          <p:cNvSpPr/>
          <p:nvPr>
            <p:ph idx="72" type="pic"/>
          </p:nvPr>
        </p:nvSpPr>
        <p:spPr>
          <a:xfrm>
            <a:off x="386535" y="343027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21" name="Google Shape;321;p15"/>
          <p:cNvSpPr/>
          <p:nvPr>
            <p:ph idx="73" type="pic"/>
          </p:nvPr>
        </p:nvSpPr>
        <p:spPr>
          <a:xfrm>
            <a:off x="386535" y="277876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22" name="Google Shape;322;p15"/>
          <p:cNvSpPr/>
          <p:nvPr>
            <p:ph idx="74" type="pic"/>
          </p:nvPr>
        </p:nvSpPr>
        <p:spPr>
          <a:xfrm>
            <a:off x="386535" y="212725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23" name="Google Shape;323;p15"/>
          <p:cNvSpPr/>
          <p:nvPr>
            <p:ph idx="75" type="pic"/>
          </p:nvPr>
        </p:nvSpPr>
        <p:spPr>
          <a:xfrm>
            <a:off x="386535" y="147574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24" name="Google Shape;324;p15"/>
          <p:cNvSpPr/>
          <p:nvPr>
            <p:ph idx="76" type="pic"/>
          </p:nvPr>
        </p:nvSpPr>
        <p:spPr>
          <a:xfrm>
            <a:off x="386535" y="824232"/>
            <a:ext cx="599400" cy="540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25" name="Google Shape;325;p15"/>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326" name="Google Shape;326;p15"/>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5522">
          <p15:clr>
            <a:srgbClr val="FBAE40"/>
          </p15:clr>
        </p15:guide>
        <p15:guide id="3" orient="horz" pos="29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and Content Slide (Style 1)">
  <p:cSld name="Single Image and Content Slide (Style 1)">
    <p:spTree>
      <p:nvGrpSpPr>
        <p:cNvPr id="327" name="Shape 327"/>
        <p:cNvGrpSpPr/>
        <p:nvPr/>
      </p:nvGrpSpPr>
      <p:grpSpPr>
        <a:xfrm>
          <a:off x="0" y="0"/>
          <a:ext cx="0" cy="0"/>
          <a:chOff x="0" y="0"/>
          <a:chExt cx="0" cy="0"/>
        </a:xfrm>
      </p:grpSpPr>
      <p:pic>
        <p:nvPicPr>
          <p:cNvPr descr="York University Logo" id="328" name="Google Shape;328;p16"/>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329" name="Google Shape;329;p16"/>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0" name="Google Shape;330;p16"/>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331" name="Google Shape;331;p16"/>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332" name="Google Shape;332;p16"/>
          <p:cNvSpPr txBox="1"/>
          <p:nvPr>
            <p:ph idx="1" type="body"/>
          </p:nvPr>
        </p:nvSpPr>
        <p:spPr>
          <a:xfrm>
            <a:off x="383381" y="897731"/>
            <a:ext cx="8377200" cy="3726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400"/>
              <a:buNone/>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333" name="Google Shape;333;p16"/>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100"/>
              <a:buFont typeface="IBM Plex Sans SemiBold"/>
              <a:buNone/>
              <a:defRPr b="1" i="0">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5522">
          <p15:clr>
            <a:srgbClr val="FBAE40"/>
          </p15:clr>
        </p15:guide>
        <p15:guide id="3" orient="horz" pos="3240">
          <p15:clr>
            <a:srgbClr val="FBAE40"/>
          </p15:clr>
        </p15:guide>
        <p15:guide id="4" orient="horz" pos="565">
          <p15:clr>
            <a:srgbClr val="FBAE40"/>
          </p15:clr>
        </p15:guide>
        <p15:guide id="5" orient="horz" pos="29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and Content Slide (Reverse Style)">
  <p:cSld name="Single Image and Content Slide (Reverse Style)">
    <p:spTree>
      <p:nvGrpSpPr>
        <p:cNvPr id="334" name="Shape 334"/>
        <p:cNvGrpSpPr/>
        <p:nvPr/>
      </p:nvGrpSpPr>
      <p:grpSpPr>
        <a:xfrm>
          <a:off x="0" y="0"/>
          <a:ext cx="0" cy="0"/>
          <a:chOff x="0" y="0"/>
          <a:chExt cx="0" cy="0"/>
        </a:xfrm>
      </p:grpSpPr>
      <p:sp>
        <p:nvSpPr>
          <p:cNvPr id="335" name="Google Shape;335;p17"/>
          <p:cNvSpPr/>
          <p:nvPr/>
        </p:nvSpPr>
        <p:spPr>
          <a:xfrm>
            <a:off x="0" y="0"/>
            <a:ext cx="9144000" cy="5143500"/>
          </a:xfrm>
          <a:prstGeom prst="rect">
            <a:avLst/>
          </a:prstGeom>
          <a:solidFill>
            <a:schemeClr val="accent1"/>
          </a:solidFill>
          <a:ln cap="flat" cmpd="sng" w="12700">
            <a:solidFill>
              <a:srgbClr val="A4112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336" name="Google Shape;336;p17"/>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chemeClr val="lt1"/>
              </a:buClr>
              <a:buSzPts val="800"/>
              <a:buNone/>
              <a:defRPr b="0" i="0" sz="800">
                <a:solidFill>
                  <a:schemeClr val="lt1"/>
                </a:solidFill>
                <a:latin typeface="IBM Plex Sans Light"/>
                <a:ea typeface="IBM Plex Sans Light"/>
                <a:cs typeface="IBM Plex Sans Light"/>
                <a:sym typeface="IBM Plex Sans Light"/>
              </a:defRPr>
            </a:lvl1pPr>
            <a:lvl2pPr indent="0" lvl="1" marL="0" algn="l">
              <a:lnSpc>
                <a:spcPct val="100000"/>
              </a:lnSpc>
              <a:spcBef>
                <a:spcPts val="0"/>
              </a:spcBef>
              <a:spcAft>
                <a:spcPts val="0"/>
              </a:spcAft>
              <a:buClr>
                <a:schemeClr val="lt1"/>
              </a:buClr>
              <a:buSzPts val="800"/>
              <a:buNone/>
              <a:defRPr b="0" i="0" sz="800">
                <a:solidFill>
                  <a:schemeClr val="lt1"/>
                </a:solidFill>
                <a:latin typeface="IBM Plex Sans Light"/>
                <a:ea typeface="IBM Plex Sans Light"/>
                <a:cs typeface="IBM Plex Sans Light"/>
                <a:sym typeface="IBM Plex Sans Light"/>
              </a:defRPr>
            </a:lvl2pPr>
            <a:lvl3pPr indent="0" lvl="2" marL="0" algn="l">
              <a:lnSpc>
                <a:spcPct val="100000"/>
              </a:lnSpc>
              <a:spcBef>
                <a:spcPts val="0"/>
              </a:spcBef>
              <a:spcAft>
                <a:spcPts val="0"/>
              </a:spcAft>
              <a:buClr>
                <a:schemeClr val="lt1"/>
              </a:buClr>
              <a:buSzPts val="800"/>
              <a:buNone/>
              <a:defRPr b="0" i="0" sz="800">
                <a:solidFill>
                  <a:schemeClr val="lt1"/>
                </a:solidFill>
                <a:latin typeface="IBM Plex Sans Light"/>
                <a:ea typeface="IBM Plex Sans Light"/>
                <a:cs typeface="IBM Plex Sans Light"/>
                <a:sym typeface="IBM Plex Sans Light"/>
              </a:defRPr>
            </a:lvl3pPr>
            <a:lvl4pPr indent="0" lvl="3" marL="0" algn="l">
              <a:lnSpc>
                <a:spcPct val="100000"/>
              </a:lnSpc>
              <a:spcBef>
                <a:spcPts val="0"/>
              </a:spcBef>
              <a:spcAft>
                <a:spcPts val="0"/>
              </a:spcAft>
              <a:buClr>
                <a:schemeClr val="lt1"/>
              </a:buClr>
              <a:buSzPts val="800"/>
              <a:buNone/>
              <a:defRPr b="0" i="0" sz="800">
                <a:solidFill>
                  <a:schemeClr val="lt1"/>
                </a:solidFill>
                <a:latin typeface="IBM Plex Sans Light"/>
                <a:ea typeface="IBM Plex Sans Light"/>
                <a:cs typeface="IBM Plex Sans Light"/>
                <a:sym typeface="IBM Plex Sans Light"/>
              </a:defRPr>
            </a:lvl4pPr>
            <a:lvl5pPr indent="0" lvl="4" marL="0" algn="l">
              <a:lnSpc>
                <a:spcPct val="100000"/>
              </a:lnSpc>
              <a:spcBef>
                <a:spcPts val="0"/>
              </a:spcBef>
              <a:spcAft>
                <a:spcPts val="0"/>
              </a:spcAft>
              <a:buClr>
                <a:schemeClr val="lt1"/>
              </a:buClr>
              <a:buSzPts val="800"/>
              <a:buNone/>
              <a:defRPr b="0" i="0" sz="800">
                <a:solidFill>
                  <a:schemeClr val="lt1"/>
                </a:solidFill>
                <a:latin typeface="IBM Plex Sans Light"/>
                <a:ea typeface="IBM Plex Sans Light"/>
                <a:cs typeface="IBM Plex Sans Light"/>
                <a:sym typeface="IBM Plex Sans Light"/>
              </a:defRPr>
            </a:lvl5pPr>
            <a:lvl6pPr indent="0" lvl="5" marL="0" algn="l">
              <a:lnSpc>
                <a:spcPct val="100000"/>
              </a:lnSpc>
              <a:spcBef>
                <a:spcPts val="0"/>
              </a:spcBef>
              <a:spcAft>
                <a:spcPts val="0"/>
              </a:spcAft>
              <a:buClr>
                <a:schemeClr val="lt1"/>
              </a:buClr>
              <a:buSzPts val="800"/>
              <a:buNone/>
              <a:defRPr b="0" i="0" sz="800">
                <a:solidFill>
                  <a:schemeClr val="lt1"/>
                </a:solidFill>
                <a:latin typeface="IBM Plex Sans Light"/>
                <a:ea typeface="IBM Plex Sans Light"/>
                <a:cs typeface="IBM Plex Sans Light"/>
                <a:sym typeface="IBM Plex Sans Light"/>
              </a:defRPr>
            </a:lvl6pPr>
            <a:lvl7pPr indent="0" lvl="6" marL="0" algn="l">
              <a:lnSpc>
                <a:spcPct val="100000"/>
              </a:lnSpc>
              <a:spcBef>
                <a:spcPts val="0"/>
              </a:spcBef>
              <a:spcAft>
                <a:spcPts val="0"/>
              </a:spcAft>
              <a:buClr>
                <a:schemeClr val="lt1"/>
              </a:buClr>
              <a:buSzPts val="800"/>
              <a:buNone/>
              <a:defRPr b="0" i="0" sz="800">
                <a:solidFill>
                  <a:schemeClr val="lt1"/>
                </a:solidFill>
                <a:latin typeface="IBM Plex Sans Light"/>
                <a:ea typeface="IBM Plex Sans Light"/>
                <a:cs typeface="IBM Plex Sans Light"/>
                <a:sym typeface="IBM Plex Sans Light"/>
              </a:defRPr>
            </a:lvl7pPr>
            <a:lvl8pPr indent="0" lvl="7" marL="0" algn="l">
              <a:lnSpc>
                <a:spcPct val="100000"/>
              </a:lnSpc>
              <a:spcBef>
                <a:spcPts val="0"/>
              </a:spcBef>
              <a:spcAft>
                <a:spcPts val="0"/>
              </a:spcAft>
              <a:buClr>
                <a:schemeClr val="lt1"/>
              </a:buClr>
              <a:buSzPts val="800"/>
              <a:buNone/>
              <a:defRPr b="0" i="0" sz="800">
                <a:solidFill>
                  <a:schemeClr val="lt1"/>
                </a:solidFill>
                <a:latin typeface="IBM Plex Sans Light"/>
                <a:ea typeface="IBM Plex Sans Light"/>
                <a:cs typeface="IBM Plex Sans Light"/>
                <a:sym typeface="IBM Plex Sans Light"/>
              </a:defRPr>
            </a:lvl8pPr>
            <a:lvl9pPr indent="0" lvl="8" marL="0" algn="l">
              <a:lnSpc>
                <a:spcPct val="100000"/>
              </a:lnSpc>
              <a:spcBef>
                <a:spcPts val="0"/>
              </a:spcBef>
              <a:spcAft>
                <a:spcPts val="0"/>
              </a:spcAft>
              <a:buClr>
                <a:schemeClr val="lt1"/>
              </a:buClr>
              <a:buSzPts val="800"/>
              <a:buNone/>
              <a:defRPr b="0" i="0" sz="800">
                <a:solidFill>
                  <a:schemeClr val="lt1"/>
                </a:solidFill>
                <a:latin typeface="IBM Plex Sans Light"/>
                <a:ea typeface="IBM Plex Sans Light"/>
                <a:cs typeface="IBM Plex Sans Light"/>
                <a:sym typeface="IBM Plex Sans Light"/>
              </a:defRPr>
            </a:lvl9pPr>
          </a:lstStyle>
          <a:p>
            <a:pPr indent="0" lvl="0" marL="0" rtl="0" algn="l">
              <a:spcBef>
                <a:spcPts val="0"/>
              </a:spcBef>
              <a:spcAft>
                <a:spcPts val="0"/>
              </a:spcAft>
              <a:buNone/>
            </a:pPr>
            <a:fld id="{00000000-1234-1234-1234-123412341234}" type="slidenum">
              <a:rPr lang="en-CA"/>
              <a:t>‹#›</a:t>
            </a:fld>
            <a:endParaRPr/>
          </a:p>
        </p:txBody>
      </p:sp>
      <p:sp>
        <p:nvSpPr>
          <p:cNvPr id="337" name="Google Shape;337;p17"/>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338" name="Google Shape;338;p17"/>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2100"/>
              <a:buFont typeface="IBM Plex Sans SemiBold"/>
              <a:buNone/>
              <a:defRPr b="1" i="0">
                <a:solidFill>
                  <a:schemeClr val="lt1"/>
                </a:solidFill>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York University Logo" id="339" name="Google Shape;339;p17"/>
          <p:cNvPicPr preferRelativeResize="0"/>
          <p:nvPr/>
        </p:nvPicPr>
        <p:blipFill rotWithShape="1">
          <a:blip r:embed="rId2">
            <a:alphaModFix/>
          </a:blip>
          <a:srcRect b="0" l="0" r="0" t="0"/>
          <a:stretch/>
        </p:blipFill>
        <p:spPr>
          <a:xfrm>
            <a:off x="8044435" y="4779594"/>
            <a:ext cx="930524" cy="205199"/>
          </a:xfrm>
          <a:prstGeom prst="rect">
            <a:avLst/>
          </a:prstGeom>
          <a:noFill/>
          <a:ln>
            <a:noFill/>
          </a:ln>
        </p:spPr>
      </p:pic>
      <p:sp>
        <p:nvSpPr>
          <p:cNvPr id="340" name="Google Shape;340;p17"/>
          <p:cNvSpPr txBox="1"/>
          <p:nvPr>
            <p:ph idx="1" type="body"/>
          </p:nvPr>
        </p:nvSpPr>
        <p:spPr>
          <a:xfrm>
            <a:off x="383381" y="897731"/>
            <a:ext cx="8377200" cy="3726600"/>
          </a:xfrm>
          <a:prstGeom prst="rect">
            <a:avLst/>
          </a:prstGeom>
          <a:solidFill>
            <a:schemeClr val="lt1"/>
          </a:solidFill>
          <a:ln>
            <a:noFill/>
          </a:ln>
        </p:spPr>
        <p:txBody>
          <a:bodyPr anchorCtr="0" anchor="t" bIns="135000" lIns="135000" spcFirstLastPara="1" rIns="135000" wrap="square" tIns="135000">
            <a:noAutofit/>
          </a:bodyPr>
          <a:lstStyle>
            <a:lvl1pPr indent="-228600" lvl="0" marL="457200" algn="l">
              <a:lnSpc>
                <a:spcPct val="100000"/>
              </a:lnSpc>
              <a:spcBef>
                <a:spcPts val="0"/>
              </a:spcBef>
              <a:spcAft>
                <a:spcPts val="0"/>
              </a:spcAft>
              <a:buClr>
                <a:srgbClr val="262626"/>
              </a:buClr>
              <a:buSzPts val="1400"/>
              <a:buNone/>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Tree>
  </p:cSld>
  <p:clrMapOvr>
    <a:masterClrMapping/>
  </p:clrMapOvr>
  <p:extLst>
    <p:ext uri="{DCECCB84-F9BA-43D5-87BE-67443E8EF086}">
      <p15:sldGuideLst>
        <p15:guide id="1" pos="237">
          <p15:clr>
            <a:srgbClr val="FBAE40"/>
          </p15:clr>
        </p15:guide>
        <p15:guide id="2" pos="5522">
          <p15:clr>
            <a:srgbClr val="FBAE40"/>
          </p15:clr>
        </p15:guide>
        <p15:guide id="3" orient="horz" pos="3240">
          <p15:clr>
            <a:srgbClr val="FBAE40"/>
          </p15:clr>
        </p15:guide>
        <p15:guide id="4" orient="horz" pos="565">
          <p15:clr>
            <a:srgbClr val="FBAE40"/>
          </p15:clr>
        </p15:guide>
        <p15:guide id="5" orient="horz" pos="29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lide">
  <p:cSld name="Title Only Slide">
    <p:spTree>
      <p:nvGrpSpPr>
        <p:cNvPr id="341" name="Shape 341"/>
        <p:cNvGrpSpPr/>
        <p:nvPr/>
      </p:nvGrpSpPr>
      <p:grpSpPr>
        <a:xfrm>
          <a:off x="0" y="0"/>
          <a:ext cx="0" cy="0"/>
          <a:chOff x="0" y="0"/>
          <a:chExt cx="0" cy="0"/>
        </a:xfrm>
      </p:grpSpPr>
      <p:sp>
        <p:nvSpPr>
          <p:cNvPr id="342" name="Google Shape;342;p18"/>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100"/>
              <a:buFont typeface="IBM Plex Sans SemiBold"/>
              <a:buNone/>
              <a:defRPr b="1" i="0">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York University Logo" id="343" name="Google Shape;343;p18"/>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344" name="Google Shape;344;p18"/>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345" name="Google Shape;345;p18"/>
          <p:cNvSpPr txBox="1"/>
          <p:nvPr>
            <p:ph idx="12" type="sldNum"/>
          </p:nvPr>
        </p:nvSpPr>
        <p:spPr>
          <a:xfrm>
            <a:off x="386535" y="4728176"/>
            <a:ext cx="313800" cy="2739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346" name="Google Shape;346;p18"/>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5522">
          <p15:clr>
            <a:srgbClr val="FBAE40"/>
          </p15:clr>
        </p15:guide>
        <p15:guide id="3" orient="horz" pos="291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p:cSld name="Agenda Slide">
    <p:spTree>
      <p:nvGrpSpPr>
        <p:cNvPr id="347" name="Shape 347"/>
        <p:cNvGrpSpPr/>
        <p:nvPr/>
      </p:nvGrpSpPr>
      <p:grpSpPr>
        <a:xfrm>
          <a:off x="0" y="0"/>
          <a:ext cx="0" cy="0"/>
          <a:chOff x="0" y="0"/>
          <a:chExt cx="0" cy="0"/>
        </a:xfrm>
      </p:grpSpPr>
      <p:grpSp>
        <p:nvGrpSpPr>
          <p:cNvPr id="348" name="Google Shape;348;p19"/>
          <p:cNvGrpSpPr/>
          <p:nvPr/>
        </p:nvGrpSpPr>
        <p:grpSpPr>
          <a:xfrm>
            <a:off x="-1529133" y="-190500"/>
            <a:ext cx="1633185" cy="1728508"/>
            <a:chOff x="12287249" y="0"/>
            <a:chExt cx="2177580" cy="2304677"/>
          </a:xfrm>
        </p:grpSpPr>
        <p:sp>
          <p:nvSpPr>
            <p:cNvPr id="349" name="Google Shape;349;p19"/>
            <p:cNvSpPr/>
            <p:nvPr/>
          </p:nvSpPr>
          <p:spPr>
            <a:xfrm>
              <a:off x="12287249" y="453077"/>
              <a:ext cx="2000400" cy="18516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350" name="Google Shape;350;p19"/>
            <p:cNvSpPr/>
            <p:nvPr/>
          </p:nvSpPr>
          <p:spPr>
            <a:xfrm>
              <a:off x="12287249" y="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351" name="Google Shape;351;p19"/>
            <p:cNvSpPr/>
            <p:nvPr/>
          </p:nvSpPr>
          <p:spPr>
            <a:xfrm>
              <a:off x="14290830" y="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352" name="Google Shape;352;p19"/>
            <p:cNvSpPr txBox="1"/>
            <p:nvPr/>
          </p:nvSpPr>
          <p:spPr>
            <a:xfrm>
              <a:off x="12516910" y="90429"/>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353" name="Google Shape;353;p19"/>
            <p:cNvSpPr txBox="1"/>
            <p:nvPr/>
          </p:nvSpPr>
          <p:spPr>
            <a:xfrm>
              <a:off x="12369020" y="725950"/>
              <a:ext cx="1797300" cy="13605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change the image, delete the existing image to reset the photo placeholder functionality.</a:t>
              </a:r>
              <a:endParaRPr b="0" i="0" sz="700">
                <a:solidFill>
                  <a:srgbClr val="3F3F3F"/>
                </a:solidFill>
                <a:latin typeface="IBM Plex Sans"/>
                <a:ea typeface="IBM Plex Sans"/>
                <a:cs typeface="IBM Plex Sans"/>
                <a:sym typeface="IBM Plex Sans"/>
              </a:endParaRPr>
            </a:p>
          </p:txBody>
        </p:sp>
      </p:grpSp>
      <p:grpSp>
        <p:nvGrpSpPr>
          <p:cNvPr id="354" name="Google Shape;354;p19"/>
          <p:cNvGrpSpPr/>
          <p:nvPr/>
        </p:nvGrpSpPr>
        <p:grpSpPr>
          <a:xfrm>
            <a:off x="-1738992" y="-767657"/>
            <a:ext cx="1738992" cy="438525"/>
            <a:chOff x="12192000" y="-947343"/>
            <a:chExt cx="2318656" cy="584700"/>
          </a:xfrm>
        </p:grpSpPr>
        <p:sp>
          <p:nvSpPr>
            <p:cNvPr id="355" name="Google Shape;355;p19"/>
            <p:cNvSpPr txBox="1"/>
            <p:nvPr/>
          </p:nvSpPr>
          <p:spPr>
            <a:xfrm>
              <a:off x="12192000" y="-947343"/>
              <a:ext cx="2057400" cy="5847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356" name="Google Shape;356;p19"/>
            <p:cNvPicPr preferRelativeResize="0"/>
            <p:nvPr/>
          </p:nvPicPr>
          <p:blipFill rotWithShape="1">
            <a:blip r:embed="rId2">
              <a:alphaModFix/>
            </a:blip>
            <a:srcRect b="0" l="0" r="0" t="0"/>
            <a:stretch/>
          </p:blipFill>
          <p:spPr>
            <a:xfrm>
              <a:off x="14182270" y="-874778"/>
              <a:ext cx="328386" cy="446605"/>
            </a:xfrm>
            <a:prstGeom prst="rect">
              <a:avLst/>
            </a:prstGeom>
            <a:noFill/>
            <a:ln cap="flat" cmpd="sng" w="9525">
              <a:solidFill>
                <a:schemeClr val="accent6"/>
              </a:solidFill>
              <a:prstDash val="solid"/>
              <a:round/>
              <a:headEnd len="sm" w="sm" type="none"/>
              <a:tailEnd len="sm" w="sm" type="none"/>
            </a:ln>
          </p:spPr>
        </p:pic>
      </p:grpSp>
      <p:sp>
        <p:nvSpPr>
          <p:cNvPr id="357" name="Google Shape;357;p19"/>
          <p:cNvSpPr txBox="1"/>
          <p:nvPr>
            <p:ph idx="1" type="body"/>
          </p:nvPr>
        </p:nvSpPr>
        <p:spPr>
          <a:xfrm>
            <a:off x="4895850" y="375416"/>
            <a:ext cx="3850200" cy="42348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0"/>
              </a:spcBef>
              <a:spcAft>
                <a:spcPts val="0"/>
              </a:spcAft>
              <a:buClr>
                <a:srgbClr val="262626"/>
              </a:buClr>
              <a:buSzPts val="1500"/>
              <a:buFont typeface="IBM Plex Sans"/>
              <a:buChar char="•"/>
              <a:defRPr sz="15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1100"/>
              <a:buNone/>
              <a:defRPr sz="1100"/>
            </a:lvl4pPr>
            <a:lvl5pPr indent="-228600" lvl="4" marL="2286000" algn="l">
              <a:lnSpc>
                <a:spcPct val="100000"/>
              </a:lnSpc>
              <a:spcBef>
                <a:spcPts val="200"/>
              </a:spcBef>
              <a:spcAft>
                <a:spcPts val="0"/>
              </a:spcAft>
              <a:buClr>
                <a:srgbClr val="262626"/>
              </a:buClr>
              <a:buSzPts val="1100"/>
              <a:buNone/>
              <a:defRPr sz="1100"/>
            </a:lvl5pPr>
            <a:lvl6pPr indent="-228600" lvl="5" marL="2743200" algn="l">
              <a:lnSpc>
                <a:spcPct val="100000"/>
              </a:lnSpc>
              <a:spcBef>
                <a:spcPts val="200"/>
              </a:spcBef>
              <a:spcAft>
                <a:spcPts val="0"/>
              </a:spcAft>
              <a:buClr>
                <a:srgbClr val="262626"/>
              </a:buClr>
              <a:buSzPts val="1100"/>
              <a:buNone/>
              <a:defRPr sz="1100"/>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pic>
        <p:nvPicPr>
          <p:cNvPr descr="York University Logo&#10;" id="358" name="Google Shape;358;p19"/>
          <p:cNvPicPr preferRelativeResize="0"/>
          <p:nvPr/>
        </p:nvPicPr>
        <p:blipFill rotWithShape="1">
          <a:blip r:embed="rId3">
            <a:alphaModFix/>
          </a:blip>
          <a:srcRect b="0" l="0" r="0" t="0"/>
          <a:stretch/>
        </p:blipFill>
        <p:spPr>
          <a:xfrm>
            <a:off x="8043728" y="4780499"/>
            <a:ext cx="931961" cy="205203"/>
          </a:xfrm>
          <a:prstGeom prst="rect">
            <a:avLst/>
          </a:prstGeom>
          <a:noFill/>
          <a:ln>
            <a:noFill/>
          </a:ln>
        </p:spPr>
      </p:pic>
      <p:sp>
        <p:nvSpPr>
          <p:cNvPr id="359" name="Google Shape;359;p19"/>
          <p:cNvSpPr/>
          <p:nvPr/>
        </p:nvSpPr>
        <p:spPr>
          <a:xfrm rot="5400000">
            <a:off x="-285749" y="285750"/>
            <a:ext cx="5143500" cy="4572001"/>
          </a:xfrm>
          <a:custGeom>
            <a:rect b="b" l="l" r="r" t="t"/>
            <a:pathLst>
              <a:path extrusionOk="0" h="6096001" w="6858000">
                <a:moveTo>
                  <a:pt x="360000" y="5736001"/>
                </a:moveTo>
                <a:lnTo>
                  <a:pt x="6497999" y="5736001"/>
                </a:lnTo>
                <a:lnTo>
                  <a:pt x="6497999" y="360001"/>
                </a:lnTo>
                <a:lnTo>
                  <a:pt x="360000" y="360001"/>
                </a:lnTo>
                <a:close/>
                <a:moveTo>
                  <a:pt x="0" y="360001"/>
                </a:moveTo>
                <a:lnTo>
                  <a:pt x="0" y="1"/>
                </a:lnTo>
                <a:lnTo>
                  <a:pt x="6497999" y="1"/>
                </a:lnTo>
                <a:lnTo>
                  <a:pt x="6497999" y="0"/>
                </a:lnTo>
                <a:lnTo>
                  <a:pt x="6857999" y="0"/>
                </a:lnTo>
                <a:lnTo>
                  <a:pt x="6857999" y="1"/>
                </a:lnTo>
                <a:lnTo>
                  <a:pt x="6858000" y="1"/>
                </a:lnTo>
                <a:lnTo>
                  <a:pt x="6858000" y="360001"/>
                </a:lnTo>
                <a:lnTo>
                  <a:pt x="6857999" y="360001"/>
                </a:lnTo>
                <a:lnTo>
                  <a:pt x="6857999" y="5736001"/>
                </a:lnTo>
                <a:lnTo>
                  <a:pt x="6858000" y="5736001"/>
                </a:lnTo>
                <a:lnTo>
                  <a:pt x="6858000" y="6096001"/>
                </a:lnTo>
                <a:lnTo>
                  <a:pt x="0" y="6096001"/>
                </a:lnTo>
                <a:lnTo>
                  <a:pt x="0" y="5736001"/>
                </a:lnTo>
                <a:lnTo>
                  <a:pt x="0" y="5736001"/>
                </a:lnTo>
                <a:lnTo>
                  <a:pt x="0" y="3600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360" name="Google Shape;360;p19"/>
          <p:cNvSpPr/>
          <p:nvPr/>
        </p:nvSpPr>
        <p:spPr>
          <a:xfrm>
            <a:off x="2419502" y="2995574"/>
            <a:ext cx="2019000" cy="2019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361" name="Google Shape;361;p19"/>
          <p:cNvSpPr txBox="1"/>
          <p:nvPr>
            <p:ph type="title"/>
          </p:nvPr>
        </p:nvSpPr>
        <p:spPr>
          <a:xfrm>
            <a:off x="2832249" y="3824755"/>
            <a:ext cx="1220400" cy="415500"/>
          </a:xfrm>
          <a:prstGeom prst="rect">
            <a:avLst/>
          </a:prstGeom>
          <a:noFill/>
          <a:ln>
            <a:noFill/>
          </a:ln>
        </p:spPr>
        <p:txBody>
          <a:bodyPr anchorCtr="0" anchor="ctr" bIns="0" lIns="0" spcFirstLastPara="1" rIns="0" wrap="square" tIns="0">
            <a:spAutoFit/>
          </a:bodyPr>
          <a:lstStyle>
            <a:lvl1pPr lvl="0" algn="l">
              <a:lnSpc>
                <a:spcPct val="85000"/>
              </a:lnSpc>
              <a:spcBef>
                <a:spcPts val="0"/>
              </a:spcBef>
              <a:spcAft>
                <a:spcPts val="0"/>
              </a:spcAft>
              <a:buClr>
                <a:schemeClr val="lt1"/>
              </a:buClr>
              <a:buSzPts val="2700"/>
              <a:buFont typeface="IBM Plex Sans SemiBold"/>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2" name="Google Shape;362;p19"/>
          <p:cNvSpPr/>
          <p:nvPr/>
        </p:nvSpPr>
        <p:spPr>
          <a:xfrm rot="5400000">
            <a:off x="2243432" y="2860676"/>
            <a:ext cx="131700" cy="4434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363" name="Google Shape;363;p19"/>
          <p:cNvSpPr txBox="1"/>
          <p:nvPr>
            <p:ph idx="11" type="ftr"/>
          </p:nvPr>
        </p:nvSpPr>
        <p:spPr>
          <a:xfrm>
            <a:off x="4895850" y="4728176"/>
            <a:ext cx="3057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4" name="Google Shape;364;p19"/>
          <p:cNvSpPr/>
          <p:nvPr>
            <p:ph idx="2" type="pic"/>
          </p:nvPr>
        </p:nvSpPr>
        <p:spPr>
          <a:xfrm>
            <a:off x="270001" y="270002"/>
            <a:ext cx="4032000" cy="46035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810000" lIns="135000" spcFirstLastPara="1" rIns="27000" wrap="square" tIns="0">
            <a:noAutofit/>
          </a:bodyPr>
          <a:lstStyle>
            <a:lvl1pPr lvl="0" marR="0" rtl="0" algn="l">
              <a:lnSpc>
                <a:spcPct val="100000"/>
              </a:lnSpc>
              <a:spcBef>
                <a:spcPts val="0"/>
              </a:spcBef>
              <a:spcAft>
                <a:spcPts val="0"/>
              </a:spcAft>
              <a:buClr>
                <a:srgbClr val="262626"/>
              </a:buClr>
              <a:buSzPts val="1400"/>
              <a:buFont typeface="Arial"/>
              <a:buNone/>
              <a:defRPr b="0" i="0" sz="14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Tree>
  </p:cSld>
  <p:clrMapOvr>
    <a:masterClrMapping/>
  </p:clrMapOvr>
  <p:extLst>
    <p:ext uri="{DCECCB84-F9BA-43D5-87BE-67443E8EF086}">
      <p15:sldGuideLst>
        <p15:guide id="1" pos="3084">
          <p15:clr>
            <a:srgbClr val="FBAE40"/>
          </p15:clr>
        </p15:guide>
        <p15:guide id="2" pos="5522">
          <p15:clr>
            <a:srgbClr val="FBAE40"/>
          </p15:clr>
        </p15:guide>
        <p15:guide id="3" orient="horz" pos="242">
          <p15:clr>
            <a:srgbClr val="FBAE40"/>
          </p15:clr>
        </p15:guide>
        <p15:guide id="4" orient="horz" pos="291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tyle 3 - Thin)">
  <p:cSld name="Divider Slide (Style 3 - Thin)">
    <p:spTree>
      <p:nvGrpSpPr>
        <p:cNvPr id="365" name="Shape 365"/>
        <p:cNvGrpSpPr/>
        <p:nvPr/>
      </p:nvGrpSpPr>
      <p:grpSpPr>
        <a:xfrm>
          <a:off x="0" y="0"/>
          <a:ext cx="0" cy="0"/>
          <a:chOff x="0" y="0"/>
          <a:chExt cx="0" cy="0"/>
        </a:xfrm>
      </p:grpSpPr>
      <p:grpSp>
        <p:nvGrpSpPr>
          <p:cNvPr id="366" name="Google Shape;366;p20"/>
          <p:cNvGrpSpPr/>
          <p:nvPr/>
        </p:nvGrpSpPr>
        <p:grpSpPr>
          <a:xfrm>
            <a:off x="9065474" y="-190500"/>
            <a:ext cx="1625479" cy="3491382"/>
            <a:chOff x="12087299" y="-254000"/>
            <a:chExt cx="2167305" cy="4655176"/>
          </a:xfrm>
        </p:grpSpPr>
        <p:sp>
          <p:nvSpPr>
            <p:cNvPr id="367" name="Google Shape;367;p20"/>
            <p:cNvSpPr/>
            <p:nvPr/>
          </p:nvSpPr>
          <p:spPr>
            <a:xfrm>
              <a:off x="12254204" y="199076"/>
              <a:ext cx="2000400" cy="42021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368" name="Google Shape;368;p20"/>
            <p:cNvSpPr/>
            <p:nvPr/>
          </p:nvSpPr>
          <p:spPr>
            <a:xfrm>
              <a:off x="12254204" y="-25400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369" name="Google Shape;369;p20"/>
            <p:cNvSpPr/>
            <p:nvPr/>
          </p:nvSpPr>
          <p:spPr>
            <a:xfrm flipH="1">
              <a:off x="12087299" y="-25400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370" name="Google Shape;370;p20"/>
            <p:cNvSpPr txBox="1"/>
            <p:nvPr/>
          </p:nvSpPr>
          <p:spPr>
            <a:xfrm>
              <a:off x="12483865" y="-163571"/>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371" name="Google Shape;371;p20"/>
            <p:cNvSpPr txBox="1"/>
            <p:nvPr/>
          </p:nvSpPr>
          <p:spPr>
            <a:xfrm>
              <a:off x="12335975" y="461901"/>
              <a:ext cx="1797300" cy="30348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image covers your text, right click the image, and select “Arrange - &gt;</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Send to back”.</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change the image, delete the existing image to reset the photo placeholder functionality.</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gradient is too dark for your photo, click the gradient (be sure your cursor is not in the text box). The gradient stops will appear in the right-hand panel. Adjust stops to your preference.</a:t>
              </a:r>
              <a:endParaRPr sz="1100"/>
            </a:p>
          </p:txBody>
        </p:sp>
        <p:pic>
          <p:nvPicPr>
            <p:cNvPr id="372" name="Google Shape;372;p20"/>
            <p:cNvPicPr preferRelativeResize="0"/>
            <p:nvPr/>
          </p:nvPicPr>
          <p:blipFill rotWithShape="1">
            <a:blip r:embed="rId2">
              <a:alphaModFix/>
            </a:blip>
            <a:srcRect b="0" l="0" r="0" t="0"/>
            <a:stretch/>
          </p:blipFill>
          <p:spPr>
            <a:xfrm>
              <a:off x="12520676" y="3588842"/>
              <a:ext cx="1369060" cy="571228"/>
            </a:xfrm>
            <a:prstGeom prst="rect">
              <a:avLst/>
            </a:prstGeom>
            <a:noFill/>
            <a:ln cap="flat" cmpd="sng" w="9525">
              <a:solidFill>
                <a:schemeClr val="accent1"/>
              </a:solidFill>
              <a:prstDash val="solid"/>
              <a:round/>
              <a:headEnd len="sm" w="sm" type="none"/>
              <a:tailEnd len="sm" w="sm" type="none"/>
            </a:ln>
          </p:spPr>
        </p:pic>
      </p:grpSp>
      <p:grpSp>
        <p:nvGrpSpPr>
          <p:cNvPr id="373" name="Google Shape;373;p20"/>
          <p:cNvGrpSpPr/>
          <p:nvPr/>
        </p:nvGrpSpPr>
        <p:grpSpPr>
          <a:xfrm>
            <a:off x="9144000" y="-710506"/>
            <a:ext cx="1820636" cy="454050"/>
            <a:chOff x="12192000" y="-947342"/>
            <a:chExt cx="2427514" cy="605400"/>
          </a:xfrm>
        </p:grpSpPr>
        <p:sp>
          <p:nvSpPr>
            <p:cNvPr id="374" name="Google Shape;374;p20"/>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375" name="Google Shape;375;p20"/>
            <p:cNvPicPr preferRelativeResize="0"/>
            <p:nvPr/>
          </p:nvPicPr>
          <p:blipFill rotWithShape="1">
            <a:blip r:embed="rId3">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sp>
        <p:nvSpPr>
          <p:cNvPr id="376" name="Google Shape;376;p20"/>
          <p:cNvSpPr/>
          <p:nvPr>
            <p:ph idx="2" type="pic"/>
          </p:nvPr>
        </p:nvSpPr>
        <p:spPr>
          <a:xfrm>
            <a:off x="0" y="0"/>
            <a:ext cx="9144000" cy="5143500"/>
          </a:xfrm>
          <a:prstGeom prst="rect">
            <a:avLst/>
          </a:prstGeom>
          <a:solidFill>
            <a:schemeClr val="lt1"/>
          </a:solidFill>
          <a:ln>
            <a:noFill/>
          </a:ln>
        </p:spPr>
        <p:txBody>
          <a:bodyPr anchorCtr="0" anchor="ctr" bIns="0" lIns="0" spcFirstLastPara="1" rIns="891000" wrap="square" tIns="0">
            <a:noAutofit/>
          </a:bodyPr>
          <a:lstStyle>
            <a:lvl1pPr lvl="0" marR="0" rtl="0" algn="r">
              <a:lnSpc>
                <a:spcPct val="100000"/>
              </a:lnSpc>
              <a:spcBef>
                <a:spcPts val="0"/>
              </a:spcBef>
              <a:spcAft>
                <a:spcPts val="0"/>
              </a:spcAft>
              <a:buClr>
                <a:srgbClr val="262626"/>
              </a:buClr>
              <a:buSzPts val="1400"/>
              <a:buFont typeface="Arial"/>
              <a:buNone/>
              <a:defRPr b="0" i="0" sz="14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377" name="Google Shape;377;p20"/>
          <p:cNvSpPr txBox="1"/>
          <p:nvPr>
            <p:ph idx="1" type="body"/>
          </p:nvPr>
        </p:nvSpPr>
        <p:spPr>
          <a:xfrm>
            <a:off x="0" y="0"/>
            <a:ext cx="9144000" cy="5143500"/>
          </a:xfrm>
          <a:prstGeom prst="rect">
            <a:avLst/>
          </a:prstGeom>
          <a:gradFill>
            <a:gsLst>
              <a:gs pos="0">
                <a:srgbClr val="000000">
                  <a:alpha val="54901"/>
                </a:srgbClr>
              </a:gs>
              <a:gs pos="12000">
                <a:srgbClr val="000000">
                  <a:alpha val="54901"/>
                </a:srgbClr>
              </a:gs>
              <a:gs pos="50000">
                <a:srgbClr val="000000">
                  <a:alpha val="53725"/>
                </a:srgbClr>
              </a:gs>
              <a:gs pos="82000">
                <a:srgbClr val="000000">
                  <a:alpha val="0"/>
                </a:srgbClr>
              </a:gs>
              <a:gs pos="100000">
                <a:srgbClr val="000000">
                  <a:alpha val="0"/>
                </a:srgbClr>
              </a:gs>
            </a:gsLst>
            <a:lin ang="0" scaled="0"/>
          </a:gra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a:solidFill>
                  <a:schemeClr val="dk1"/>
                </a:solidFill>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378" name="Google Shape;378;p20"/>
          <p:cNvSpPr/>
          <p:nvPr/>
        </p:nvSpPr>
        <p:spPr>
          <a:xfrm>
            <a:off x="363382" y="530623"/>
            <a:ext cx="8417236" cy="4082255"/>
          </a:xfrm>
          <a:custGeom>
            <a:rect b="b" l="l" r="r" t="t"/>
            <a:pathLst>
              <a:path extrusionOk="0" h="5443007" w="11222982">
                <a:moveTo>
                  <a:pt x="180002" y="180000"/>
                </a:moveTo>
                <a:lnTo>
                  <a:pt x="180002" y="5260046"/>
                </a:lnTo>
                <a:lnTo>
                  <a:pt x="11042982" y="5260046"/>
                </a:lnTo>
                <a:lnTo>
                  <a:pt x="11042982" y="180000"/>
                </a:lnTo>
                <a:close/>
                <a:moveTo>
                  <a:pt x="0" y="0"/>
                </a:moveTo>
                <a:lnTo>
                  <a:pt x="11222982" y="0"/>
                </a:lnTo>
                <a:lnTo>
                  <a:pt x="11222982" y="27467"/>
                </a:lnTo>
                <a:lnTo>
                  <a:pt x="11222982" y="180000"/>
                </a:lnTo>
                <a:lnTo>
                  <a:pt x="11222982" y="5260046"/>
                </a:lnTo>
                <a:lnTo>
                  <a:pt x="11222982" y="5440046"/>
                </a:lnTo>
                <a:lnTo>
                  <a:pt x="11222982" y="5443007"/>
                </a:lnTo>
                <a:lnTo>
                  <a:pt x="11042982" y="5443007"/>
                </a:lnTo>
                <a:lnTo>
                  <a:pt x="11042982" y="5440046"/>
                </a:lnTo>
                <a:lnTo>
                  <a:pt x="180002" y="5440046"/>
                </a:lnTo>
                <a:lnTo>
                  <a:pt x="180002" y="5443007"/>
                </a:lnTo>
                <a:lnTo>
                  <a:pt x="1" y="5443007"/>
                </a:lnTo>
                <a:lnTo>
                  <a:pt x="1" y="5440046"/>
                </a:lnTo>
                <a:lnTo>
                  <a:pt x="0" y="5440046"/>
                </a:lnTo>
                <a:lnTo>
                  <a:pt x="0" y="5260046"/>
                </a:lnTo>
                <a:lnTo>
                  <a:pt x="1" y="5260046"/>
                </a:lnTo>
                <a:lnTo>
                  <a:pt x="1" y="180000"/>
                </a:lnTo>
                <a:lnTo>
                  <a:pt x="0" y="180000"/>
                </a:lnTo>
                <a:close/>
              </a:path>
            </a:pathLst>
          </a:cu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379" name="Google Shape;379;p20"/>
          <p:cNvSpPr txBox="1"/>
          <p:nvPr>
            <p:ph type="title"/>
          </p:nvPr>
        </p:nvSpPr>
        <p:spPr>
          <a:xfrm>
            <a:off x="921716" y="1226860"/>
            <a:ext cx="3650400" cy="2826900"/>
          </a:xfrm>
          <a:prstGeom prst="rect">
            <a:avLst/>
          </a:prstGeom>
          <a:noFill/>
          <a:ln>
            <a:noFill/>
          </a:ln>
        </p:spPr>
        <p:txBody>
          <a:bodyPr anchorCtr="0" anchor="ctr" bIns="0" lIns="0" spcFirstLastPara="1" rIns="135000" wrap="square" tIns="270000">
            <a:noAutofit/>
          </a:bodyPr>
          <a:lstStyle>
            <a:lvl1pPr lvl="0" algn="l">
              <a:lnSpc>
                <a:spcPct val="85000"/>
              </a:lnSpc>
              <a:spcBef>
                <a:spcPts val="0"/>
              </a:spcBef>
              <a:spcAft>
                <a:spcPts val="0"/>
              </a:spcAft>
              <a:buClr>
                <a:schemeClr val="lt1"/>
              </a:buClr>
              <a:buSzPts val="3600"/>
              <a:buFont typeface="IBM Plex Sans SemiBold"/>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pos="583">
          <p15:clr>
            <a:srgbClr val="FBAE40"/>
          </p15:clr>
        </p15:guide>
        <p15:guide id="2" orient="horz" pos="2913">
          <p15:clr>
            <a:srgbClr val="FBAE40"/>
          </p15:clr>
        </p15:guide>
        <p15:guide id="3" pos="5533">
          <p15:clr>
            <a:srgbClr val="FBAE40"/>
          </p15:clr>
        </p15:guide>
        <p15:guide id="4" orient="horz" pos="3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tyle 1 - Thickest)">
  <p:cSld name="Divider Slide (Style 1 - Thickest)">
    <p:spTree>
      <p:nvGrpSpPr>
        <p:cNvPr id="39" name="Shape 39"/>
        <p:cNvGrpSpPr/>
        <p:nvPr/>
      </p:nvGrpSpPr>
      <p:grpSpPr>
        <a:xfrm>
          <a:off x="0" y="0"/>
          <a:ext cx="0" cy="0"/>
          <a:chOff x="0" y="0"/>
          <a:chExt cx="0" cy="0"/>
        </a:xfrm>
      </p:grpSpPr>
      <p:grpSp>
        <p:nvGrpSpPr>
          <p:cNvPr id="40" name="Google Shape;40;p3"/>
          <p:cNvGrpSpPr/>
          <p:nvPr/>
        </p:nvGrpSpPr>
        <p:grpSpPr>
          <a:xfrm>
            <a:off x="9065474" y="-190500"/>
            <a:ext cx="1625479" cy="3491382"/>
            <a:chOff x="12087299" y="-254000"/>
            <a:chExt cx="2167305" cy="4655176"/>
          </a:xfrm>
        </p:grpSpPr>
        <p:sp>
          <p:nvSpPr>
            <p:cNvPr id="41" name="Google Shape;41;p3"/>
            <p:cNvSpPr/>
            <p:nvPr/>
          </p:nvSpPr>
          <p:spPr>
            <a:xfrm>
              <a:off x="12254204" y="199076"/>
              <a:ext cx="2000400" cy="42021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2" name="Google Shape;42;p3"/>
            <p:cNvSpPr/>
            <p:nvPr/>
          </p:nvSpPr>
          <p:spPr>
            <a:xfrm>
              <a:off x="12254204" y="-25400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3" name="Google Shape;43;p3"/>
            <p:cNvSpPr/>
            <p:nvPr/>
          </p:nvSpPr>
          <p:spPr>
            <a:xfrm flipH="1">
              <a:off x="12087299" y="-25400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4" name="Google Shape;44;p3"/>
            <p:cNvSpPr txBox="1"/>
            <p:nvPr/>
          </p:nvSpPr>
          <p:spPr>
            <a:xfrm>
              <a:off x="12483865" y="-163571"/>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45" name="Google Shape;45;p3"/>
            <p:cNvSpPr txBox="1"/>
            <p:nvPr/>
          </p:nvSpPr>
          <p:spPr>
            <a:xfrm>
              <a:off x="12335975" y="461901"/>
              <a:ext cx="1797300" cy="30348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image covers your text, right click the image, and select “Arrange - &gt;</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Send to back”.</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change the image, delete the existing image to reset the photo placeholder functionality.</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gradient is too dark for your photo, click the gradient (be sure your cursor is not in the text box). The gradient stops will appear in the right-hand panel. Adjust stops to your preference.</a:t>
              </a:r>
              <a:endParaRPr sz="1100"/>
            </a:p>
          </p:txBody>
        </p:sp>
        <p:pic>
          <p:nvPicPr>
            <p:cNvPr id="46" name="Google Shape;46;p3"/>
            <p:cNvPicPr preferRelativeResize="0"/>
            <p:nvPr/>
          </p:nvPicPr>
          <p:blipFill rotWithShape="1">
            <a:blip r:embed="rId2">
              <a:alphaModFix/>
            </a:blip>
            <a:srcRect b="0" l="0" r="0" t="0"/>
            <a:stretch/>
          </p:blipFill>
          <p:spPr>
            <a:xfrm>
              <a:off x="12520676" y="3588842"/>
              <a:ext cx="1369060" cy="571228"/>
            </a:xfrm>
            <a:prstGeom prst="rect">
              <a:avLst/>
            </a:prstGeom>
            <a:noFill/>
            <a:ln cap="flat" cmpd="sng" w="9525">
              <a:solidFill>
                <a:schemeClr val="accent1"/>
              </a:solidFill>
              <a:prstDash val="solid"/>
              <a:round/>
              <a:headEnd len="sm" w="sm" type="none"/>
              <a:tailEnd len="sm" w="sm" type="none"/>
            </a:ln>
          </p:spPr>
        </p:pic>
      </p:grpSp>
      <p:sp>
        <p:nvSpPr>
          <p:cNvPr id="47" name="Google Shape;47;p3"/>
          <p:cNvSpPr txBox="1"/>
          <p:nvPr>
            <p:ph idx="1" type="body"/>
          </p:nvPr>
        </p:nvSpPr>
        <p:spPr>
          <a:xfrm>
            <a:off x="1077300" y="1077300"/>
            <a:ext cx="6982800" cy="2987700"/>
          </a:xfrm>
          <a:prstGeom prst="rect">
            <a:avLst/>
          </a:prstGeom>
          <a:gradFill>
            <a:gsLst>
              <a:gs pos="0">
                <a:srgbClr val="000000">
                  <a:alpha val="54901"/>
                </a:srgbClr>
              </a:gs>
              <a:gs pos="12000">
                <a:srgbClr val="000000">
                  <a:alpha val="54901"/>
                </a:srgbClr>
              </a:gs>
              <a:gs pos="49000">
                <a:srgbClr val="000000">
                  <a:alpha val="53725"/>
                </a:srgbClr>
              </a:gs>
              <a:gs pos="75000">
                <a:srgbClr val="000000">
                  <a:alpha val="0"/>
                </a:srgbClr>
              </a:gs>
              <a:gs pos="100000">
                <a:srgbClr val="000000">
                  <a:alpha val="0"/>
                </a:srgbClr>
              </a:gs>
            </a:gsLst>
            <a:lin ang="0" scaled="0"/>
          </a:gra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a:solidFill>
                  <a:schemeClr val="dk1"/>
                </a:solidFill>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48" name="Google Shape;48;p3"/>
          <p:cNvSpPr/>
          <p:nvPr/>
        </p:nvSpPr>
        <p:spPr>
          <a:xfrm rot="-5400000">
            <a:off x="2000251" y="-2000251"/>
            <a:ext cx="5143500" cy="9144002"/>
          </a:xfrm>
          <a:custGeom>
            <a:rect b="b" l="l" r="r" t="t"/>
            <a:pathLst>
              <a:path extrusionOk="0" h="12192002" w="6858000">
                <a:moveTo>
                  <a:pt x="5418000" y="1440001"/>
                </a:moveTo>
                <a:lnTo>
                  <a:pt x="1440000" y="1440001"/>
                </a:lnTo>
                <a:lnTo>
                  <a:pt x="1440000" y="10752001"/>
                </a:lnTo>
                <a:lnTo>
                  <a:pt x="5418000" y="10752001"/>
                </a:lnTo>
                <a:close/>
                <a:moveTo>
                  <a:pt x="6858000" y="1"/>
                </a:moveTo>
                <a:lnTo>
                  <a:pt x="6858000" y="1440001"/>
                </a:lnTo>
                <a:lnTo>
                  <a:pt x="6858000" y="1440001"/>
                </a:lnTo>
                <a:lnTo>
                  <a:pt x="6858000" y="10752001"/>
                </a:lnTo>
                <a:lnTo>
                  <a:pt x="6858000" y="10752001"/>
                </a:lnTo>
                <a:lnTo>
                  <a:pt x="6858000" y="12192001"/>
                </a:lnTo>
                <a:lnTo>
                  <a:pt x="6858000" y="12192001"/>
                </a:lnTo>
                <a:lnTo>
                  <a:pt x="6858000" y="12192002"/>
                </a:lnTo>
                <a:lnTo>
                  <a:pt x="5418000" y="12192002"/>
                </a:lnTo>
                <a:lnTo>
                  <a:pt x="5418000" y="12192001"/>
                </a:lnTo>
                <a:lnTo>
                  <a:pt x="1440000" y="12192001"/>
                </a:lnTo>
                <a:lnTo>
                  <a:pt x="1440000" y="12192002"/>
                </a:lnTo>
                <a:lnTo>
                  <a:pt x="0" y="12192002"/>
                </a:lnTo>
                <a:lnTo>
                  <a:pt x="0" y="12192001"/>
                </a:lnTo>
                <a:lnTo>
                  <a:pt x="0" y="10752001"/>
                </a:lnTo>
                <a:lnTo>
                  <a:pt x="0" y="1440001"/>
                </a:lnTo>
                <a:lnTo>
                  <a:pt x="0" y="1"/>
                </a:lnTo>
                <a:lnTo>
                  <a:pt x="0" y="0"/>
                </a:lnTo>
                <a:lnTo>
                  <a:pt x="1440000" y="0"/>
                </a:lnTo>
                <a:lnTo>
                  <a:pt x="1440000" y="1"/>
                </a:lnTo>
                <a:lnTo>
                  <a:pt x="5418000" y="1"/>
                </a:lnTo>
                <a:lnTo>
                  <a:pt x="5418000" y="0"/>
                </a:lnTo>
                <a:lnTo>
                  <a:pt x="6858000" y="0"/>
                </a:lnTo>
                <a:lnTo>
                  <a:pt x="6858000" y="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nvGrpSpPr>
          <p:cNvPr id="49" name="Google Shape;49;p3"/>
          <p:cNvGrpSpPr/>
          <p:nvPr/>
        </p:nvGrpSpPr>
        <p:grpSpPr>
          <a:xfrm>
            <a:off x="9144000" y="-710506"/>
            <a:ext cx="1820636" cy="454050"/>
            <a:chOff x="12192000" y="-947342"/>
            <a:chExt cx="2427514" cy="605400"/>
          </a:xfrm>
        </p:grpSpPr>
        <p:sp>
          <p:nvSpPr>
            <p:cNvPr id="50" name="Google Shape;50;p3"/>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51" name="Google Shape;51;p3"/>
            <p:cNvPicPr preferRelativeResize="0"/>
            <p:nvPr/>
          </p:nvPicPr>
          <p:blipFill rotWithShape="1">
            <a:blip r:embed="rId3">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spTree>
  </p:cSld>
  <p:clrMapOvr>
    <a:masterClrMapping/>
  </p:clrMapOvr>
  <p:extLst>
    <p:ext uri="{DCECCB84-F9BA-43D5-87BE-67443E8EF086}">
      <p15:sldGuideLst>
        <p15:guide id="1" pos="23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lide">
  <p:cSld name="Three Column Slide">
    <p:spTree>
      <p:nvGrpSpPr>
        <p:cNvPr id="380" name="Shape 380"/>
        <p:cNvGrpSpPr/>
        <p:nvPr/>
      </p:nvGrpSpPr>
      <p:grpSpPr>
        <a:xfrm>
          <a:off x="0" y="0"/>
          <a:ext cx="0" cy="0"/>
          <a:chOff x="0" y="0"/>
          <a:chExt cx="0" cy="0"/>
        </a:xfrm>
      </p:grpSpPr>
      <p:grpSp>
        <p:nvGrpSpPr>
          <p:cNvPr id="381" name="Google Shape;381;p21"/>
          <p:cNvGrpSpPr/>
          <p:nvPr/>
        </p:nvGrpSpPr>
        <p:grpSpPr>
          <a:xfrm>
            <a:off x="9065474" y="-190500"/>
            <a:ext cx="1625479" cy="3688032"/>
            <a:chOff x="12087299" y="-254000"/>
            <a:chExt cx="2167305" cy="4917376"/>
          </a:xfrm>
        </p:grpSpPr>
        <p:sp>
          <p:nvSpPr>
            <p:cNvPr id="382" name="Google Shape;382;p21"/>
            <p:cNvSpPr/>
            <p:nvPr/>
          </p:nvSpPr>
          <p:spPr>
            <a:xfrm>
              <a:off x="12254204" y="199076"/>
              <a:ext cx="2000400" cy="44643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383" name="Google Shape;383;p21"/>
            <p:cNvSpPr/>
            <p:nvPr/>
          </p:nvSpPr>
          <p:spPr>
            <a:xfrm>
              <a:off x="12254204" y="-25400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384" name="Google Shape;384;p21"/>
            <p:cNvSpPr/>
            <p:nvPr/>
          </p:nvSpPr>
          <p:spPr>
            <a:xfrm flipH="1">
              <a:off x="12087299" y="-25400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385" name="Google Shape;385;p21"/>
            <p:cNvSpPr txBox="1"/>
            <p:nvPr/>
          </p:nvSpPr>
          <p:spPr>
            <a:xfrm>
              <a:off x="12483865" y="-163571"/>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grpSp>
      <p:grpSp>
        <p:nvGrpSpPr>
          <p:cNvPr id="386" name="Google Shape;386;p21"/>
          <p:cNvGrpSpPr/>
          <p:nvPr/>
        </p:nvGrpSpPr>
        <p:grpSpPr>
          <a:xfrm>
            <a:off x="9144000" y="-710506"/>
            <a:ext cx="1820636" cy="454050"/>
            <a:chOff x="12192000" y="-947342"/>
            <a:chExt cx="2427514" cy="605400"/>
          </a:xfrm>
        </p:grpSpPr>
        <p:sp>
          <p:nvSpPr>
            <p:cNvPr id="387" name="Google Shape;387;p21"/>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388" name="Google Shape;388;p21"/>
            <p:cNvPicPr preferRelativeResize="0"/>
            <p:nvPr/>
          </p:nvPicPr>
          <p:blipFill rotWithShape="1">
            <a:blip r:embed="rId2">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sp>
        <p:nvSpPr>
          <p:cNvPr id="389" name="Google Shape;389;p21"/>
          <p:cNvSpPr txBox="1"/>
          <p:nvPr/>
        </p:nvSpPr>
        <p:spPr>
          <a:xfrm>
            <a:off x="9251981" y="346425"/>
            <a:ext cx="1347900" cy="28818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image covers your text, right click the image, and select “Arrange - &gt;</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Send to back”.</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change the image, delete the existing image to reset the photo placeholder functionality.</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Cropping the image: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This slide is built with layered placeholders. You will need to move the dark overlay in order to click the photo</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to crop.</a:t>
            </a:r>
            <a:br>
              <a:rPr b="0" i="0" lang="en-CA" sz="700">
                <a:solidFill>
                  <a:srgbClr val="3F3F3F"/>
                </a:solidFill>
                <a:latin typeface="IBM Plex Sans"/>
                <a:ea typeface="IBM Plex Sans"/>
                <a:cs typeface="IBM Plex Sans"/>
                <a:sym typeface="IBM Plex Sans"/>
              </a:rPr>
            </a:b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Once the overlay is moved aside, right-click on the image. Choose ‘Crop’ from the menu. Adjust size &amp; position. Press esc or click outside image area to exit cropping mode</a:t>
            </a:r>
            <a:endParaRPr sz="1100"/>
          </a:p>
        </p:txBody>
      </p:sp>
      <p:sp>
        <p:nvSpPr>
          <p:cNvPr id="390" name="Google Shape;390;p21"/>
          <p:cNvSpPr txBox="1"/>
          <p:nvPr>
            <p:ph type="title"/>
          </p:nvPr>
        </p:nvSpPr>
        <p:spPr>
          <a:xfrm>
            <a:off x="266850" y="261561"/>
            <a:ext cx="8610300" cy="1177200"/>
          </a:xfrm>
          <a:prstGeom prst="rect">
            <a:avLst/>
          </a:prstGeom>
          <a:solidFill>
            <a:schemeClr val="dk1">
              <a:alpha val="53725"/>
            </a:schemeClr>
          </a:solid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2100"/>
              <a:buFont typeface="IBM Plex Sans SemiBold"/>
              <a:buNone/>
              <a:defRPr b="1" i="0">
                <a:solidFill>
                  <a:schemeClr val="lt1"/>
                </a:solidFill>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1" name="Google Shape;391;p21"/>
          <p:cNvSpPr txBox="1"/>
          <p:nvPr>
            <p:ph idx="1" type="body"/>
          </p:nvPr>
        </p:nvSpPr>
        <p:spPr>
          <a:xfrm>
            <a:off x="389144" y="1851073"/>
            <a:ext cx="2636100" cy="341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392" name="Google Shape;392;p21"/>
          <p:cNvSpPr txBox="1"/>
          <p:nvPr>
            <p:ph idx="2" type="body"/>
          </p:nvPr>
        </p:nvSpPr>
        <p:spPr>
          <a:xfrm>
            <a:off x="389144" y="2261548"/>
            <a:ext cx="2642400" cy="235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393" name="Google Shape;393;p21"/>
          <p:cNvSpPr txBox="1"/>
          <p:nvPr>
            <p:ph idx="3" type="body"/>
          </p:nvPr>
        </p:nvSpPr>
        <p:spPr>
          <a:xfrm>
            <a:off x="3253978" y="1851073"/>
            <a:ext cx="2636100" cy="341700"/>
          </a:xfrm>
          <a:prstGeom prst="rect">
            <a:avLst/>
          </a:prstGeom>
          <a:noFill/>
          <a:ln>
            <a:noFill/>
          </a:ln>
        </p:spPr>
        <p:txBody>
          <a:bodyPr anchorCtr="0" anchor="b" bIns="0" lIns="0" spcFirstLastPara="1" rIns="0" wrap="square" tIns="0">
            <a:noAutofit/>
          </a:bodyPr>
          <a:lstStyle>
            <a:lvl1pPr indent="-228600" lvl="0" marL="457200" marR="0" algn="l">
              <a:lnSpc>
                <a:spcPct val="90000"/>
              </a:lnSpc>
              <a:spcBef>
                <a:spcPts val="0"/>
              </a:spcBef>
              <a:spcAft>
                <a:spcPts val="0"/>
              </a:spcAft>
              <a:buClr>
                <a:schemeClr val="accent1"/>
              </a:buClr>
              <a:buSzPts val="1100"/>
              <a:buFont typeface="Arial"/>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394" name="Google Shape;394;p21"/>
          <p:cNvSpPr txBox="1"/>
          <p:nvPr>
            <p:ph idx="4" type="body"/>
          </p:nvPr>
        </p:nvSpPr>
        <p:spPr>
          <a:xfrm>
            <a:off x="3253978" y="2261548"/>
            <a:ext cx="2632500" cy="235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395" name="Google Shape;395;p21"/>
          <p:cNvSpPr txBox="1"/>
          <p:nvPr>
            <p:ph idx="5" type="body"/>
          </p:nvPr>
        </p:nvSpPr>
        <p:spPr>
          <a:xfrm>
            <a:off x="6131433" y="1851073"/>
            <a:ext cx="2635200" cy="341700"/>
          </a:xfrm>
          <a:prstGeom prst="rect">
            <a:avLst/>
          </a:prstGeom>
          <a:noFill/>
          <a:ln>
            <a:noFill/>
          </a:ln>
        </p:spPr>
        <p:txBody>
          <a:bodyPr anchorCtr="0" anchor="b" bIns="0" lIns="0" spcFirstLastPara="1" rIns="0" wrap="square" tIns="0">
            <a:noAutofit/>
          </a:bodyPr>
          <a:lstStyle>
            <a:lvl1pPr indent="-228600" lvl="0" marL="457200" marR="0" algn="l">
              <a:lnSpc>
                <a:spcPct val="90000"/>
              </a:lnSpc>
              <a:spcBef>
                <a:spcPts val="0"/>
              </a:spcBef>
              <a:spcAft>
                <a:spcPts val="0"/>
              </a:spcAft>
              <a:buClr>
                <a:schemeClr val="accent1"/>
              </a:buClr>
              <a:buSzPts val="1100"/>
              <a:buFont typeface="Arial"/>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396" name="Google Shape;396;p21"/>
          <p:cNvSpPr txBox="1"/>
          <p:nvPr>
            <p:ph idx="6" type="body"/>
          </p:nvPr>
        </p:nvSpPr>
        <p:spPr>
          <a:xfrm>
            <a:off x="6131433" y="2261548"/>
            <a:ext cx="2635800" cy="235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pic>
        <p:nvPicPr>
          <p:cNvPr descr="York University Logo" id="397" name="Google Shape;397;p21"/>
          <p:cNvPicPr preferRelativeResize="0"/>
          <p:nvPr/>
        </p:nvPicPr>
        <p:blipFill rotWithShape="1">
          <a:blip r:embed="rId3">
            <a:alphaModFix/>
          </a:blip>
          <a:srcRect b="0" l="0" r="0" t="0"/>
          <a:stretch/>
        </p:blipFill>
        <p:spPr>
          <a:xfrm>
            <a:off x="8044435" y="4779594"/>
            <a:ext cx="930524" cy="205200"/>
          </a:xfrm>
          <a:prstGeom prst="rect">
            <a:avLst/>
          </a:prstGeom>
          <a:noFill/>
          <a:ln>
            <a:noFill/>
          </a:ln>
        </p:spPr>
      </p:pic>
      <p:sp>
        <p:nvSpPr>
          <p:cNvPr id="398" name="Google Shape;398;p21"/>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399" name="Google Shape;399;p21"/>
          <p:cNvSpPr/>
          <p:nvPr/>
        </p:nvSpPr>
        <p:spPr>
          <a:xfrm rot="5400000">
            <a:off x="3718188" y="-3718189"/>
            <a:ext cx="1707625" cy="9144002"/>
          </a:xfrm>
          <a:custGeom>
            <a:rect b="b" l="l" r="r" t="t"/>
            <a:pathLst>
              <a:path extrusionOk="0" h="12192003" w="2276833">
                <a:moveTo>
                  <a:pt x="360000" y="11832003"/>
                </a:moveTo>
                <a:lnTo>
                  <a:pt x="1916832" y="11832003"/>
                </a:lnTo>
                <a:lnTo>
                  <a:pt x="1916833" y="360002"/>
                </a:lnTo>
                <a:lnTo>
                  <a:pt x="360000" y="360002"/>
                </a:lnTo>
                <a:close/>
                <a:moveTo>
                  <a:pt x="0" y="12192000"/>
                </a:moveTo>
                <a:lnTo>
                  <a:pt x="0" y="0"/>
                </a:lnTo>
                <a:lnTo>
                  <a:pt x="360000" y="0"/>
                </a:lnTo>
                <a:lnTo>
                  <a:pt x="360000" y="1"/>
                </a:lnTo>
                <a:lnTo>
                  <a:pt x="1916833" y="1"/>
                </a:lnTo>
                <a:lnTo>
                  <a:pt x="1916833" y="0"/>
                </a:lnTo>
                <a:lnTo>
                  <a:pt x="2276833" y="0"/>
                </a:lnTo>
                <a:lnTo>
                  <a:pt x="2276832" y="12192000"/>
                </a:lnTo>
                <a:lnTo>
                  <a:pt x="2266791" y="12192000"/>
                </a:lnTo>
                <a:lnTo>
                  <a:pt x="2266791" y="12192003"/>
                </a:lnTo>
                <a:lnTo>
                  <a:pt x="0" y="12192003"/>
                </a:lnTo>
                <a:lnTo>
                  <a:pt x="0" y="12192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400" name="Google Shape;400;p21"/>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401" name="Google Shape;401;p21"/>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1910">
          <p15:clr>
            <a:srgbClr val="FBAE40"/>
          </p15:clr>
        </p15:guide>
        <p15:guide id="3" pos="2049">
          <p15:clr>
            <a:srgbClr val="FBAE40"/>
          </p15:clr>
        </p15:guide>
        <p15:guide id="4" pos="3710">
          <p15:clr>
            <a:srgbClr val="FBAE40"/>
          </p15:clr>
        </p15:guide>
        <p15:guide id="5" pos="3861">
          <p15:clr>
            <a:srgbClr val="FBAE40"/>
          </p15:clr>
        </p15:guide>
        <p15:guide id="6" pos="5522">
          <p15:clr>
            <a:srgbClr val="FBAE40"/>
          </p15:clr>
        </p15:guide>
        <p15:guide id="7" orient="horz" pos="1382">
          <p15:clr>
            <a:srgbClr val="FBAE40"/>
          </p15:clr>
        </p15:guide>
        <p15:guide id="8" orient="horz" pos="29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Slide">
  <p:cSld name="Four Column Slide">
    <p:spTree>
      <p:nvGrpSpPr>
        <p:cNvPr id="402" name="Shape 402"/>
        <p:cNvGrpSpPr/>
        <p:nvPr/>
      </p:nvGrpSpPr>
      <p:grpSpPr>
        <a:xfrm>
          <a:off x="0" y="0"/>
          <a:ext cx="0" cy="0"/>
          <a:chOff x="0" y="0"/>
          <a:chExt cx="0" cy="0"/>
        </a:xfrm>
      </p:grpSpPr>
      <p:grpSp>
        <p:nvGrpSpPr>
          <p:cNvPr id="403" name="Google Shape;403;p22"/>
          <p:cNvGrpSpPr/>
          <p:nvPr/>
        </p:nvGrpSpPr>
        <p:grpSpPr>
          <a:xfrm>
            <a:off x="9065474" y="-190500"/>
            <a:ext cx="1625479" cy="3688032"/>
            <a:chOff x="12087299" y="-254000"/>
            <a:chExt cx="2167305" cy="4917376"/>
          </a:xfrm>
        </p:grpSpPr>
        <p:sp>
          <p:nvSpPr>
            <p:cNvPr id="404" name="Google Shape;404;p22"/>
            <p:cNvSpPr/>
            <p:nvPr/>
          </p:nvSpPr>
          <p:spPr>
            <a:xfrm>
              <a:off x="12254204" y="199076"/>
              <a:ext cx="2000400" cy="44643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05" name="Google Shape;405;p22"/>
            <p:cNvSpPr/>
            <p:nvPr/>
          </p:nvSpPr>
          <p:spPr>
            <a:xfrm>
              <a:off x="12254204" y="-25400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06" name="Google Shape;406;p22"/>
            <p:cNvSpPr/>
            <p:nvPr/>
          </p:nvSpPr>
          <p:spPr>
            <a:xfrm flipH="1">
              <a:off x="12087299" y="-25400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07" name="Google Shape;407;p22"/>
            <p:cNvSpPr txBox="1"/>
            <p:nvPr/>
          </p:nvSpPr>
          <p:spPr>
            <a:xfrm>
              <a:off x="12483865" y="-163571"/>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grpSp>
      <p:grpSp>
        <p:nvGrpSpPr>
          <p:cNvPr id="408" name="Google Shape;408;p22"/>
          <p:cNvGrpSpPr/>
          <p:nvPr/>
        </p:nvGrpSpPr>
        <p:grpSpPr>
          <a:xfrm>
            <a:off x="9144000" y="-710506"/>
            <a:ext cx="1820636" cy="454050"/>
            <a:chOff x="12192000" y="-947342"/>
            <a:chExt cx="2427514" cy="605400"/>
          </a:xfrm>
        </p:grpSpPr>
        <p:sp>
          <p:nvSpPr>
            <p:cNvPr id="409" name="Google Shape;409;p22"/>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410" name="Google Shape;410;p22"/>
            <p:cNvPicPr preferRelativeResize="0"/>
            <p:nvPr/>
          </p:nvPicPr>
          <p:blipFill rotWithShape="1">
            <a:blip r:embed="rId2">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sp>
        <p:nvSpPr>
          <p:cNvPr id="411" name="Google Shape;411;p22"/>
          <p:cNvSpPr txBox="1"/>
          <p:nvPr>
            <p:ph type="title"/>
          </p:nvPr>
        </p:nvSpPr>
        <p:spPr>
          <a:xfrm>
            <a:off x="266850" y="267912"/>
            <a:ext cx="8610300" cy="1171800"/>
          </a:xfrm>
          <a:prstGeom prst="rect">
            <a:avLst/>
          </a:prstGeom>
          <a:solidFill>
            <a:schemeClr val="dk1">
              <a:alpha val="53725"/>
            </a:schemeClr>
          </a:solid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2100"/>
              <a:buFont typeface="IBM Plex Sans SemiBold"/>
              <a:buNone/>
              <a:defRPr b="1" i="0">
                <a:solidFill>
                  <a:schemeClr val="lt1"/>
                </a:solidFill>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2" name="Google Shape;412;p22"/>
          <p:cNvSpPr txBox="1"/>
          <p:nvPr/>
        </p:nvSpPr>
        <p:spPr>
          <a:xfrm>
            <a:off x="9251981" y="346425"/>
            <a:ext cx="1347900" cy="28818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image covers your text, right click the image, and select “Arrange - &gt;</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Send to back”.</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change the image, delete the existing image to reset the photo placeholder functionality.</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Cropping the image: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This slide is built with layered placeholders. You will need to move the dark overlay in order to click the photo</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to crop.</a:t>
            </a:r>
            <a:br>
              <a:rPr b="0" i="0" lang="en-CA" sz="700">
                <a:solidFill>
                  <a:srgbClr val="3F3F3F"/>
                </a:solidFill>
                <a:latin typeface="IBM Plex Sans"/>
                <a:ea typeface="IBM Plex Sans"/>
                <a:cs typeface="IBM Plex Sans"/>
                <a:sym typeface="IBM Plex Sans"/>
              </a:rPr>
            </a:b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Once the overlay is moved aside, right-click on the image. Choose ‘Crop’ from the menu. Adjust size &amp; position. Press esc or click outside image area to exit cropping mode</a:t>
            </a:r>
            <a:endParaRPr sz="1100"/>
          </a:p>
        </p:txBody>
      </p:sp>
      <p:pic>
        <p:nvPicPr>
          <p:cNvPr descr="York University Logo" id="413" name="Google Shape;413;p22"/>
          <p:cNvPicPr preferRelativeResize="0"/>
          <p:nvPr/>
        </p:nvPicPr>
        <p:blipFill rotWithShape="1">
          <a:blip r:embed="rId3">
            <a:alphaModFix/>
          </a:blip>
          <a:srcRect b="0" l="0" r="0" t="0"/>
          <a:stretch/>
        </p:blipFill>
        <p:spPr>
          <a:xfrm>
            <a:off x="8044435" y="4779594"/>
            <a:ext cx="930524" cy="205200"/>
          </a:xfrm>
          <a:prstGeom prst="rect">
            <a:avLst/>
          </a:prstGeom>
          <a:noFill/>
          <a:ln>
            <a:noFill/>
          </a:ln>
        </p:spPr>
      </p:pic>
      <p:sp>
        <p:nvSpPr>
          <p:cNvPr id="414" name="Google Shape;414;p22"/>
          <p:cNvSpPr txBox="1"/>
          <p:nvPr>
            <p:ph idx="1" type="body"/>
          </p:nvPr>
        </p:nvSpPr>
        <p:spPr>
          <a:xfrm>
            <a:off x="389145" y="1850783"/>
            <a:ext cx="1905000" cy="341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415" name="Google Shape;415;p22"/>
          <p:cNvSpPr txBox="1"/>
          <p:nvPr>
            <p:ph idx="2" type="body"/>
          </p:nvPr>
        </p:nvSpPr>
        <p:spPr>
          <a:xfrm>
            <a:off x="389144" y="2261548"/>
            <a:ext cx="1905300" cy="235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100"/>
              <a:buNone/>
              <a:defRPr sz="11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416" name="Google Shape;416;p22"/>
          <p:cNvSpPr txBox="1"/>
          <p:nvPr>
            <p:ph idx="3" type="body"/>
          </p:nvPr>
        </p:nvSpPr>
        <p:spPr>
          <a:xfrm>
            <a:off x="2537106" y="1850783"/>
            <a:ext cx="1914600" cy="341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417" name="Google Shape;417;p22"/>
          <p:cNvSpPr txBox="1"/>
          <p:nvPr>
            <p:ph idx="4" type="body"/>
          </p:nvPr>
        </p:nvSpPr>
        <p:spPr>
          <a:xfrm>
            <a:off x="2536898" y="2261548"/>
            <a:ext cx="1914900" cy="235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100"/>
              <a:buNone/>
              <a:defRPr sz="11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418" name="Google Shape;418;p22"/>
          <p:cNvSpPr txBox="1"/>
          <p:nvPr>
            <p:ph idx="5" type="body"/>
          </p:nvPr>
        </p:nvSpPr>
        <p:spPr>
          <a:xfrm>
            <a:off x="4691063" y="1850783"/>
            <a:ext cx="1921500" cy="341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419" name="Google Shape;419;p22"/>
          <p:cNvSpPr txBox="1"/>
          <p:nvPr>
            <p:ph idx="6" type="body"/>
          </p:nvPr>
        </p:nvSpPr>
        <p:spPr>
          <a:xfrm>
            <a:off x="4691063" y="2261548"/>
            <a:ext cx="1921800" cy="235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100"/>
              <a:buNone/>
              <a:defRPr sz="11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420" name="Google Shape;420;p22"/>
          <p:cNvSpPr txBox="1"/>
          <p:nvPr>
            <p:ph idx="7" type="body"/>
          </p:nvPr>
        </p:nvSpPr>
        <p:spPr>
          <a:xfrm>
            <a:off x="6849667" y="1850783"/>
            <a:ext cx="1917000" cy="341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421" name="Google Shape;421;p22"/>
          <p:cNvSpPr txBox="1"/>
          <p:nvPr>
            <p:ph idx="8" type="body"/>
          </p:nvPr>
        </p:nvSpPr>
        <p:spPr>
          <a:xfrm>
            <a:off x="6849667" y="2261548"/>
            <a:ext cx="1917000" cy="235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100"/>
              <a:buNone/>
              <a:defRPr sz="11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422" name="Google Shape;422;p22"/>
          <p:cNvSpPr/>
          <p:nvPr/>
        </p:nvSpPr>
        <p:spPr>
          <a:xfrm rot="5400000">
            <a:off x="3718188" y="-3718189"/>
            <a:ext cx="1707625" cy="9144002"/>
          </a:xfrm>
          <a:custGeom>
            <a:rect b="b" l="l" r="r" t="t"/>
            <a:pathLst>
              <a:path extrusionOk="0" h="12192003" w="2276833">
                <a:moveTo>
                  <a:pt x="360000" y="11832003"/>
                </a:moveTo>
                <a:lnTo>
                  <a:pt x="1916832" y="11832003"/>
                </a:lnTo>
                <a:lnTo>
                  <a:pt x="1916833" y="360002"/>
                </a:lnTo>
                <a:lnTo>
                  <a:pt x="360000" y="360002"/>
                </a:lnTo>
                <a:close/>
                <a:moveTo>
                  <a:pt x="0" y="12192000"/>
                </a:moveTo>
                <a:lnTo>
                  <a:pt x="0" y="0"/>
                </a:lnTo>
                <a:lnTo>
                  <a:pt x="360000" y="0"/>
                </a:lnTo>
                <a:lnTo>
                  <a:pt x="360000" y="1"/>
                </a:lnTo>
                <a:lnTo>
                  <a:pt x="1916833" y="1"/>
                </a:lnTo>
                <a:lnTo>
                  <a:pt x="1916833" y="0"/>
                </a:lnTo>
                <a:lnTo>
                  <a:pt x="2276833" y="0"/>
                </a:lnTo>
                <a:lnTo>
                  <a:pt x="2276832" y="12192000"/>
                </a:lnTo>
                <a:lnTo>
                  <a:pt x="2266791" y="12192000"/>
                </a:lnTo>
                <a:lnTo>
                  <a:pt x="2266791" y="12192003"/>
                </a:lnTo>
                <a:lnTo>
                  <a:pt x="0" y="12192003"/>
                </a:lnTo>
                <a:lnTo>
                  <a:pt x="0" y="12192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423" name="Google Shape;423;p22"/>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424" name="Google Shape;424;p22"/>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425" name="Google Shape;425;p22"/>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15:clr>
            <a:srgbClr val="FBAE40"/>
          </p15:clr>
        </p15:guide>
        <p15:guide id="2" pos="5760">
          <p15:clr>
            <a:srgbClr val="FBAE40"/>
          </p15:clr>
        </p15:guide>
        <p15:guide id="3" pos="237">
          <p15:clr>
            <a:srgbClr val="FBAE40"/>
          </p15:clr>
        </p15:guide>
        <p15:guide id="4" pos="1445">
          <p15:clr>
            <a:srgbClr val="FBAE40"/>
          </p15:clr>
        </p15:guide>
        <p15:guide id="5" pos="1596">
          <p15:clr>
            <a:srgbClr val="FBAE40"/>
          </p15:clr>
        </p15:guide>
        <p15:guide id="6" pos="2804">
          <p15:clr>
            <a:srgbClr val="FBAE40"/>
          </p15:clr>
        </p15:guide>
        <p15:guide id="7" pos="2955">
          <p15:clr>
            <a:srgbClr val="FBAE40"/>
          </p15:clr>
        </p15:guide>
        <p15:guide id="8" pos="4163">
          <p15:clr>
            <a:srgbClr val="FBAE40"/>
          </p15:clr>
        </p15:guide>
        <p15:guide id="9" pos="4314">
          <p15:clr>
            <a:srgbClr val="FBAE40"/>
          </p15:clr>
        </p15:guide>
        <p15:guide id="10" pos="5522">
          <p15:clr>
            <a:srgbClr val="FBAE40"/>
          </p15:clr>
        </p15:guide>
        <p15:guide id="11" orient="horz">
          <p15:clr>
            <a:srgbClr val="FBAE40"/>
          </p15:clr>
        </p15:guide>
        <p15:guide id="12" orient="horz" pos="3240">
          <p15:clr>
            <a:srgbClr val="FBAE40"/>
          </p15:clr>
        </p15:guide>
        <p15:guide id="13" orient="horz" pos="1382">
          <p15:clr>
            <a:srgbClr val="FBAE40"/>
          </p15:clr>
        </p15:guide>
        <p15:guide id="14" orient="horz" pos="29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essage Slide - Left Column">
  <p:cSld name="Key Message Slide - Left Column">
    <p:spTree>
      <p:nvGrpSpPr>
        <p:cNvPr id="426" name="Shape 426"/>
        <p:cNvGrpSpPr/>
        <p:nvPr/>
      </p:nvGrpSpPr>
      <p:grpSpPr>
        <a:xfrm>
          <a:off x="0" y="0"/>
          <a:ext cx="0" cy="0"/>
          <a:chOff x="0" y="0"/>
          <a:chExt cx="0" cy="0"/>
        </a:xfrm>
      </p:grpSpPr>
      <p:sp>
        <p:nvSpPr>
          <p:cNvPr id="427" name="Google Shape;427;p23"/>
          <p:cNvSpPr txBox="1"/>
          <p:nvPr>
            <p:ph type="title"/>
          </p:nvPr>
        </p:nvSpPr>
        <p:spPr>
          <a:xfrm>
            <a:off x="386535" y="181052"/>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York University Logo&#10;" id="428" name="Google Shape;428;p23"/>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429" name="Google Shape;429;p23"/>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430" name="Google Shape;430;p23"/>
          <p:cNvSpPr/>
          <p:nvPr/>
        </p:nvSpPr>
        <p:spPr>
          <a:xfrm>
            <a:off x="0" y="897731"/>
            <a:ext cx="3531900" cy="37314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431" name="Google Shape;431;p23"/>
          <p:cNvSpPr txBox="1"/>
          <p:nvPr>
            <p:ph idx="1" type="body"/>
          </p:nvPr>
        </p:nvSpPr>
        <p:spPr>
          <a:xfrm>
            <a:off x="3680272" y="2841780"/>
            <a:ext cx="5080200" cy="178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1100"/>
              <a:buNone/>
              <a:defRPr sz="1100"/>
            </a:lvl4pPr>
            <a:lvl5pPr indent="-228600" lvl="4" marL="2286000" algn="l">
              <a:lnSpc>
                <a:spcPct val="100000"/>
              </a:lnSpc>
              <a:spcBef>
                <a:spcPts val="200"/>
              </a:spcBef>
              <a:spcAft>
                <a:spcPts val="0"/>
              </a:spcAft>
              <a:buClr>
                <a:srgbClr val="262626"/>
              </a:buClr>
              <a:buSzPts val="1100"/>
              <a:buNone/>
              <a:defRPr sz="1100"/>
            </a:lvl5pPr>
            <a:lvl6pPr indent="-228600" lvl="5" marL="2743200" algn="l">
              <a:lnSpc>
                <a:spcPct val="100000"/>
              </a:lnSpc>
              <a:spcBef>
                <a:spcPts val="200"/>
              </a:spcBef>
              <a:spcAft>
                <a:spcPts val="0"/>
              </a:spcAft>
              <a:buClr>
                <a:srgbClr val="262626"/>
              </a:buClr>
              <a:buSzPts val="1100"/>
              <a:buNone/>
              <a:defRPr sz="1100"/>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sp>
        <p:nvSpPr>
          <p:cNvPr id="432" name="Google Shape;432;p23"/>
          <p:cNvSpPr txBox="1"/>
          <p:nvPr>
            <p:ph idx="2" type="body"/>
          </p:nvPr>
        </p:nvSpPr>
        <p:spPr>
          <a:xfrm>
            <a:off x="3680272" y="897731"/>
            <a:ext cx="5080200" cy="178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1100"/>
              <a:buNone/>
              <a:defRPr sz="1100"/>
            </a:lvl4pPr>
            <a:lvl5pPr indent="-228600" lvl="4" marL="2286000" algn="l">
              <a:lnSpc>
                <a:spcPct val="100000"/>
              </a:lnSpc>
              <a:spcBef>
                <a:spcPts val="200"/>
              </a:spcBef>
              <a:spcAft>
                <a:spcPts val="0"/>
              </a:spcAft>
              <a:buClr>
                <a:srgbClr val="262626"/>
              </a:buClr>
              <a:buSzPts val="1100"/>
              <a:buNone/>
              <a:defRPr sz="1100"/>
            </a:lvl5pPr>
            <a:lvl6pPr indent="-228600" lvl="5" marL="2743200" algn="l">
              <a:lnSpc>
                <a:spcPct val="100000"/>
              </a:lnSpc>
              <a:spcBef>
                <a:spcPts val="200"/>
              </a:spcBef>
              <a:spcAft>
                <a:spcPts val="0"/>
              </a:spcAft>
              <a:buClr>
                <a:srgbClr val="262626"/>
              </a:buClr>
              <a:buSzPts val="1100"/>
              <a:buNone/>
              <a:defRPr sz="1100"/>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sp>
        <p:nvSpPr>
          <p:cNvPr id="433" name="Google Shape;433;p23"/>
          <p:cNvSpPr txBox="1"/>
          <p:nvPr>
            <p:ph idx="3" type="body"/>
          </p:nvPr>
        </p:nvSpPr>
        <p:spPr>
          <a:xfrm>
            <a:off x="381588" y="2806303"/>
            <a:ext cx="2766900" cy="168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a:solidFill>
                  <a:schemeClr val="lt1"/>
                </a:solidFill>
              </a:defRPr>
            </a:lvl1pPr>
            <a:lvl2pPr indent="-304800" lvl="1" marL="914400" algn="l">
              <a:lnSpc>
                <a:spcPct val="100000"/>
              </a:lnSpc>
              <a:spcBef>
                <a:spcPts val="200"/>
              </a:spcBef>
              <a:spcAft>
                <a:spcPts val="0"/>
              </a:spcAft>
              <a:buClr>
                <a:schemeClr val="lt1"/>
              </a:buClr>
              <a:buSzPts val="1200"/>
              <a:buFont typeface="IBM Plex Sans"/>
              <a:buChar char="•"/>
              <a:defRPr>
                <a:solidFill>
                  <a:schemeClr val="lt1"/>
                </a:solidFill>
              </a:defRPr>
            </a:lvl2pPr>
            <a:lvl3pPr indent="-304800" lvl="2" marL="1371600" algn="l">
              <a:lnSpc>
                <a:spcPct val="100000"/>
              </a:lnSpc>
              <a:spcBef>
                <a:spcPts val="200"/>
              </a:spcBef>
              <a:spcAft>
                <a:spcPts val="0"/>
              </a:spcAft>
              <a:buSzPts val="1200"/>
              <a:buChar char="•"/>
              <a:defRPr>
                <a:solidFill>
                  <a:schemeClr val="lt1"/>
                </a:solidFill>
              </a:defRPr>
            </a:lvl3pPr>
            <a:lvl4pPr indent="-228600" lvl="3" marL="1828800" algn="l">
              <a:lnSpc>
                <a:spcPct val="100000"/>
              </a:lnSpc>
              <a:spcBef>
                <a:spcPts val="200"/>
              </a:spcBef>
              <a:spcAft>
                <a:spcPts val="0"/>
              </a:spcAft>
              <a:buClr>
                <a:schemeClr val="lt1"/>
              </a:buClr>
              <a:buSzPts val="1200"/>
              <a:buNone/>
              <a:defRPr>
                <a:solidFill>
                  <a:schemeClr val="lt1"/>
                </a:solidFill>
              </a:defRPr>
            </a:lvl4pPr>
            <a:lvl5pPr indent="-228600" lvl="4" marL="2286000" algn="l">
              <a:lnSpc>
                <a:spcPct val="100000"/>
              </a:lnSpc>
              <a:spcBef>
                <a:spcPts val="200"/>
              </a:spcBef>
              <a:spcAft>
                <a:spcPts val="0"/>
              </a:spcAft>
              <a:buClr>
                <a:schemeClr val="lt1"/>
              </a:buClr>
              <a:buSzPts val="1200"/>
              <a:buNone/>
              <a:defRPr>
                <a:solidFill>
                  <a:schemeClr val="lt1"/>
                </a:solidFill>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434" name="Google Shape;434;p23"/>
          <p:cNvSpPr txBox="1"/>
          <p:nvPr>
            <p:ph idx="4" type="body"/>
          </p:nvPr>
        </p:nvSpPr>
        <p:spPr>
          <a:xfrm>
            <a:off x="383381" y="1050131"/>
            <a:ext cx="2781300" cy="1661700"/>
          </a:xfrm>
          <a:prstGeom prst="rect">
            <a:avLst/>
          </a:prstGeom>
          <a:noFill/>
          <a:ln cap="flat" cmpd="sng" w="12700">
            <a:solidFill>
              <a:schemeClr val="lt1"/>
            </a:solidFill>
            <a:prstDash val="solid"/>
            <a:round/>
            <a:headEnd len="sm" w="sm" type="none"/>
            <a:tailEnd len="sm" w="sm" type="none"/>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i="0" sz="2100">
                <a:solidFill>
                  <a:schemeClr val="lt1"/>
                </a:solidFill>
                <a:latin typeface="IBM Plex Sans SemiBold"/>
                <a:ea typeface="IBM Plex Sans SemiBold"/>
                <a:cs typeface="IBM Plex Sans SemiBold"/>
                <a:sym typeface="IBM Plex Sans SemiBold"/>
              </a:defRPr>
            </a:lvl1pPr>
            <a:lvl2pPr indent="-323850" lvl="1" marL="914400" algn="l">
              <a:lnSpc>
                <a:spcPct val="100000"/>
              </a:lnSpc>
              <a:spcBef>
                <a:spcPts val="200"/>
              </a:spcBef>
              <a:spcAft>
                <a:spcPts val="0"/>
              </a:spcAft>
              <a:buClr>
                <a:schemeClr val="lt1"/>
              </a:buClr>
              <a:buSzPts val="1500"/>
              <a:buFont typeface="IBM Plex Sans SemiBold"/>
              <a:buChar char="•"/>
              <a:defRPr b="1" i="0" sz="1500">
                <a:solidFill>
                  <a:schemeClr val="lt1"/>
                </a:solidFill>
                <a:latin typeface="IBM Plex Sans SemiBold"/>
                <a:ea typeface="IBM Plex Sans SemiBold"/>
                <a:cs typeface="IBM Plex Sans SemiBold"/>
                <a:sym typeface="IBM Plex Sans SemiBold"/>
              </a:defRPr>
            </a:lvl2pPr>
            <a:lvl3pPr indent="-323850" lvl="2" marL="1371600" algn="l">
              <a:lnSpc>
                <a:spcPct val="100000"/>
              </a:lnSpc>
              <a:spcBef>
                <a:spcPts val="200"/>
              </a:spcBef>
              <a:spcAft>
                <a:spcPts val="0"/>
              </a:spcAft>
              <a:buSzPts val="1500"/>
              <a:buChar char="•"/>
              <a:defRPr b="1" i="0" sz="15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435" name="Google Shape;435;p23"/>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436" name="Google Shape;436;p23"/>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orient="horz" pos="565">
          <p15:clr>
            <a:srgbClr val="FBAE40"/>
          </p15:clr>
        </p15:guide>
        <p15:guide id="3" orient="horz" pos="1688">
          <p15:clr>
            <a:srgbClr val="FBAE40"/>
          </p15:clr>
        </p15:guide>
        <p15:guide id="4" orient="horz" pos="1790">
          <p15:clr>
            <a:srgbClr val="FBAE40"/>
          </p15:clr>
        </p15:guide>
        <p15:guide id="5" orient="horz" pos="29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Column Slide - Left">
  <p:cSld name="Photo Column Slide - Left">
    <p:spTree>
      <p:nvGrpSpPr>
        <p:cNvPr id="437" name="Shape 437"/>
        <p:cNvGrpSpPr/>
        <p:nvPr/>
      </p:nvGrpSpPr>
      <p:grpSpPr>
        <a:xfrm>
          <a:off x="0" y="0"/>
          <a:ext cx="0" cy="0"/>
          <a:chOff x="0" y="0"/>
          <a:chExt cx="0" cy="0"/>
        </a:xfrm>
      </p:grpSpPr>
      <p:grpSp>
        <p:nvGrpSpPr>
          <p:cNvPr id="438" name="Google Shape;438;p24"/>
          <p:cNvGrpSpPr/>
          <p:nvPr/>
        </p:nvGrpSpPr>
        <p:grpSpPr>
          <a:xfrm>
            <a:off x="9065474" y="-190500"/>
            <a:ext cx="1625479" cy="1629957"/>
            <a:chOff x="12087299" y="-254000"/>
            <a:chExt cx="2167305" cy="2173276"/>
          </a:xfrm>
        </p:grpSpPr>
        <p:sp>
          <p:nvSpPr>
            <p:cNvPr id="439" name="Google Shape;439;p24"/>
            <p:cNvSpPr/>
            <p:nvPr/>
          </p:nvSpPr>
          <p:spPr>
            <a:xfrm>
              <a:off x="12254204" y="199076"/>
              <a:ext cx="2000400" cy="1720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40" name="Google Shape;440;p24"/>
            <p:cNvSpPr/>
            <p:nvPr/>
          </p:nvSpPr>
          <p:spPr>
            <a:xfrm>
              <a:off x="12254204" y="-25400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41" name="Google Shape;441;p24"/>
            <p:cNvSpPr/>
            <p:nvPr/>
          </p:nvSpPr>
          <p:spPr>
            <a:xfrm flipH="1">
              <a:off x="12087299" y="-25400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42" name="Google Shape;442;p24"/>
            <p:cNvSpPr txBox="1"/>
            <p:nvPr/>
          </p:nvSpPr>
          <p:spPr>
            <a:xfrm>
              <a:off x="12483865" y="-163571"/>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443" name="Google Shape;443;p24"/>
            <p:cNvSpPr txBox="1"/>
            <p:nvPr/>
          </p:nvSpPr>
          <p:spPr>
            <a:xfrm>
              <a:off x="12335975" y="461901"/>
              <a:ext cx="1797300" cy="14172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change the image, delete the existing image to reset the photo placeholder functionality.</a:t>
              </a:r>
              <a:endParaRPr sz="1100"/>
            </a:p>
          </p:txBody>
        </p:sp>
      </p:grpSp>
      <p:grpSp>
        <p:nvGrpSpPr>
          <p:cNvPr id="444" name="Google Shape;444;p24"/>
          <p:cNvGrpSpPr/>
          <p:nvPr/>
        </p:nvGrpSpPr>
        <p:grpSpPr>
          <a:xfrm>
            <a:off x="9144000" y="-710506"/>
            <a:ext cx="1820636" cy="454050"/>
            <a:chOff x="12192000" y="-947342"/>
            <a:chExt cx="2427514" cy="605400"/>
          </a:xfrm>
        </p:grpSpPr>
        <p:sp>
          <p:nvSpPr>
            <p:cNvPr id="445" name="Google Shape;445;p24"/>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446" name="Google Shape;446;p24"/>
            <p:cNvPicPr preferRelativeResize="0"/>
            <p:nvPr/>
          </p:nvPicPr>
          <p:blipFill rotWithShape="1">
            <a:blip r:embed="rId2">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sp>
        <p:nvSpPr>
          <p:cNvPr id="447" name="Google Shape;447;p24"/>
          <p:cNvSpPr txBox="1"/>
          <p:nvPr>
            <p:ph type="title"/>
          </p:nvPr>
        </p:nvSpPr>
        <p:spPr>
          <a:xfrm>
            <a:off x="3359150" y="169069"/>
            <a:ext cx="53982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8" name="Google Shape;448;p24"/>
          <p:cNvSpPr txBox="1"/>
          <p:nvPr>
            <p:ph idx="1" type="body"/>
          </p:nvPr>
        </p:nvSpPr>
        <p:spPr>
          <a:xfrm>
            <a:off x="3359150" y="951309"/>
            <a:ext cx="5401500" cy="367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1100"/>
              <a:buNone/>
              <a:defRPr sz="1100"/>
            </a:lvl4pPr>
            <a:lvl5pPr indent="-228600" lvl="4" marL="2286000" algn="l">
              <a:lnSpc>
                <a:spcPct val="100000"/>
              </a:lnSpc>
              <a:spcBef>
                <a:spcPts val="200"/>
              </a:spcBef>
              <a:spcAft>
                <a:spcPts val="0"/>
              </a:spcAft>
              <a:buClr>
                <a:srgbClr val="262626"/>
              </a:buClr>
              <a:buSzPts val="1100"/>
              <a:buNone/>
              <a:defRPr sz="1100"/>
            </a:lvl5pPr>
            <a:lvl6pPr indent="-228600" lvl="5" marL="2743200" algn="l">
              <a:lnSpc>
                <a:spcPct val="100000"/>
              </a:lnSpc>
              <a:spcBef>
                <a:spcPts val="200"/>
              </a:spcBef>
              <a:spcAft>
                <a:spcPts val="0"/>
              </a:spcAft>
              <a:buClr>
                <a:srgbClr val="262626"/>
              </a:buClr>
              <a:buSzPts val="1100"/>
              <a:buNone/>
              <a:defRPr sz="1100"/>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pic>
        <p:nvPicPr>
          <p:cNvPr descr="York University Logo" id="449" name="Google Shape;449;p24"/>
          <p:cNvPicPr preferRelativeResize="0"/>
          <p:nvPr/>
        </p:nvPicPr>
        <p:blipFill rotWithShape="1">
          <a:blip r:embed="rId3">
            <a:alphaModFix/>
          </a:blip>
          <a:srcRect b="0" l="0" r="0" t="0"/>
          <a:stretch/>
        </p:blipFill>
        <p:spPr>
          <a:xfrm>
            <a:off x="8044435" y="4779594"/>
            <a:ext cx="930524" cy="205200"/>
          </a:xfrm>
          <a:prstGeom prst="rect">
            <a:avLst/>
          </a:prstGeom>
          <a:noFill/>
          <a:ln>
            <a:noFill/>
          </a:ln>
        </p:spPr>
      </p:pic>
      <p:sp>
        <p:nvSpPr>
          <p:cNvPr id="450" name="Google Shape;450;p24"/>
          <p:cNvSpPr/>
          <p:nvPr/>
        </p:nvSpPr>
        <p:spPr>
          <a:xfrm>
            <a:off x="137236" y="134584"/>
            <a:ext cx="2934772" cy="4874500"/>
          </a:xfrm>
          <a:custGeom>
            <a:rect b="b" l="l" r="r" t="t"/>
            <a:pathLst>
              <a:path extrusionOk="0" h="6499333" w="3913029">
                <a:moveTo>
                  <a:pt x="180000" y="180000"/>
                </a:moveTo>
                <a:lnTo>
                  <a:pt x="180000" y="6318469"/>
                </a:lnTo>
                <a:lnTo>
                  <a:pt x="3731334" y="6318469"/>
                </a:lnTo>
                <a:lnTo>
                  <a:pt x="3731334" y="180000"/>
                </a:lnTo>
                <a:close/>
                <a:moveTo>
                  <a:pt x="0" y="0"/>
                </a:moveTo>
                <a:lnTo>
                  <a:pt x="3913029" y="0"/>
                </a:lnTo>
                <a:lnTo>
                  <a:pt x="3913029" y="180000"/>
                </a:lnTo>
                <a:lnTo>
                  <a:pt x="3911334" y="180000"/>
                </a:lnTo>
                <a:lnTo>
                  <a:pt x="3911334" y="6318469"/>
                </a:lnTo>
                <a:lnTo>
                  <a:pt x="3913029" y="6318469"/>
                </a:lnTo>
                <a:lnTo>
                  <a:pt x="3913029" y="6498469"/>
                </a:lnTo>
                <a:lnTo>
                  <a:pt x="3911334" y="6498469"/>
                </a:lnTo>
                <a:lnTo>
                  <a:pt x="3911334" y="6499333"/>
                </a:lnTo>
                <a:lnTo>
                  <a:pt x="3731334" y="6499333"/>
                </a:lnTo>
                <a:lnTo>
                  <a:pt x="3731334" y="6498469"/>
                </a:lnTo>
                <a:lnTo>
                  <a:pt x="180000" y="6498469"/>
                </a:lnTo>
                <a:lnTo>
                  <a:pt x="180000" y="6499333"/>
                </a:lnTo>
                <a:lnTo>
                  <a:pt x="0" y="6499333"/>
                </a:lnTo>
                <a:lnTo>
                  <a:pt x="0" y="6498469"/>
                </a:lnTo>
                <a:lnTo>
                  <a:pt x="0" y="6318469"/>
                </a:lnTo>
                <a:lnTo>
                  <a:pt x="0" y="180000"/>
                </a:lnTo>
                <a:lnTo>
                  <a:pt x="0" y="180000"/>
                </a:lnTo>
                <a:close/>
              </a:path>
            </a:pathLst>
          </a:cu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451" name="Google Shape;451;p24"/>
          <p:cNvSpPr/>
          <p:nvPr>
            <p:ph idx="2" type="pic"/>
          </p:nvPr>
        </p:nvSpPr>
        <p:spPr>
          <a:xfrm>
            <a:off x="0" y="1303"/>
            <a:ext cx="3194100" cy="5142300"/>
          </a:xfrm>
          <a:prstGeom prst="rect">
            <a:avLst/>
          </a:prstGeom>
          <a:noFill/>
          <a:ln>
            <a:noFill/>
          </a:ln>
        </p:spPr>
        <p:txBody>
          <a:bodyPr anchorCtr="0" anchor="ctr" bIns="135000" lIns="0" spcFirstLastPara="1" rIns="0" wrap="square" tIns="0">
            <a:noAutofit/>
          </a:bodyPr>
          <a:lstStyle>
            <a:lvl1pPr lvl="0" marR="0" rtl="0" algn="ctr">
              <a:lnSpc>
                <a:spcPct val="100000"/>
              </a:lnSpc>
              <a:spcBef>
                <a:spcPts val="0"/>
              </a:spcBef>
              <a:spcAft>
                <a:spcPts val="0"/>
              </a:spcAft>
              <a:buClr>
                <a:schemeClr val="dk1"/>
              </a:buClr>
              <a:buSzPts val="1200"/>
              <a:buFont typeface="Arial"/>
              <a:buNone/>
              <a:defRPr b="0" i="0" sz="1200" u="none" cap="none" strike="noStrike">
                <a:solidFill>
                  <a:schemeClr val="dk1"/>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452" name="Google Shape;452;p24"/>
          <p:cNvSpPr txBox="1"/>
          <p:nvPr>
            <p:ph idx="11" type="ftr"/>
          </p:nvPr>
        </p:nvSpPr>
        <p:spPr>
          <a:xfrm>
            <a:off x="3354705" y="4728176"/>
            <a:ext cx="4598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114">
          <p15:clr>
            <a:srgbClr val="FBAE40"/>
          </p15:clr>
        </p15:guide>
        <p15:guide id="2" pos="5522">
          <p15:clr>
            <a:srgbClr val="FBAE40"/>
          </p15:clr>
        </p15:guide>
        <p15:guide id="3" orient="horz" pos="29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Column Slide - Right">
  <p:cSld name="Photo Column Slide - Right">
    <p:spTree>
      <p:nvGrpSpPr>
        <p:cNvPr id="453" name="Shape 453"/>
        <p:cNvGrpSpPr/>
        <p:nvPr/>
      </p:nvGrpSpPr>
      <p:grpSpPr>
        <a:xfrm>
          <a:off x="0" y="0"/>
          <a:ext cx="0" cy="0"/>
          <a:chOff x="0" y="0"/>
          <a:chExt cx="0" cy="0"/>
        </a:xfrm>
      </p:grpSpPr>
      <p:grpSp>
        <p:nvGrpSpPr>
          <p:cNvPr id="454" name="Google Shape;454;p25"/>
          <p:cNvGrpSpPr/>
          <p:nvPr/>
        </p:nvGrpSpPr>
        <p:grpSpPr>
          <a:xfrm>
            <a:off x="9065474" y="-190500"/>
            <a:ext cx="1625479" cy="1629957"/>
            <a:chOff x="12087299" y="-254000"/>
            <a:chExt cx="2167305" cy="2173276"/>
          </a:xfrm>
        </p:grpSpPr>
        <p:sp>
          <p:nvSpPr>
            <p:cNvPr id="455" name="Google Shape;455;p25"/>
            <p:cNvSpPr/>
            <p:nvPr/>
          </p:nvSpPr>
          <p:spPr>
            <a:xfrm>
              <a:off x="12254204" y="199076"/>
              <a:ext cx="2000400" cy="1720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56" name="Google Shape;456;p25"/>
            <p:cNvSpPr/>
            <p:nvPr/>
          </p:nvSpPr>
          <p:spPr>
            <a:xfrm>
              <a:off x="12254204" y="-25400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57" name="Google Shape;457;p25"/>
            <p:cNvSpPr/>
            <p:nvPr/>
          </p:nvSpPr>
          <p:spPr>
            <a:xfrm flipH="1">
              <a:off x="12087299" y="-25400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58" name="Google Shape;458;p25"/>
            <p:cNvSpPr txBox="1"/>
            <p:nvPr/>
          </p:nvSpPr>
          <p:spPr>
            <a:xfrm>
              <a:off x="12483865" y="-163571"/>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459" name="Google Shape;459;p25"/>
            <p:cNvSpPr txBox="1"/>
            <p:nvPr/>
          </p:nvSpPr>
          <p:spPr>
            <a:xfrm>
              <a:off x="12335975" y="461901"/>
              <a:ext cx="1797300" cy="14172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change the image, delete the existing image to reset the photo placeholder functionality.</a:t>
              </a:r>
              <a:endParaRPr sz="1100"/>
            </a:p>
          </p:txBody>
        </p:sp>
      </p:grpSp>
      <p:grpSp>
        <p:nvGrpSpPr>
          <p:cNvPr id="460" name="Google Shape;460;p25"/>
          <p:cNvGrpSpPr/>
          <p:nvPr/>
        </p:nvGrpSpPr>
        <p:grpSpPr>
          <a:xfrm>
            <a:off x="9144000" y="-710506"/>
            <a:ext cx="1820636" cy="454050"/>
            <a:chOff x="12192000" y="-947342"/>
            <a:chExt cx="2427514" cy="605400"/>
          </a:xfrm>
        </p:grpSpPr>
        <p:sp>
          <p:nvSpPr>
            <p:cNvPr id="461" name="Google Shape;461;p25"/>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462" name="Google Shape;462;p25"/>
            <p:cNvPicPr preferRelativeResize="0"/>
            <p:nvPr/>
          </p:nvPicPr>
          <p:blipFill rotWithShape="1">
            <a:blip r:embed="rId2">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sp>
        <p:nvSpPr>
          <p:cNvPr id="463" name="Google Shape;463;p25"/>
          <p:cNvSpPr txBox="1"/>
          <p:nvPr>
            <p:ph type="title"/>
          </p:nvPr>
        </p:nvSpPr>
        <p:spPr>
          <a:xfrm>
            <a:off x="389731" y="169069"/>
            <a:ext cx="53982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4" name="Google Shape;464;p25"/>
          <p:cNvSpPr txBox="1"/>
          <p:nvPr>
            <p:ph idx="11" type="ftr"/>
          </p:nvPr>
        </p:nvSpPr>
        <p:spPr>
          <a:xfrm>
            <a:off x="753349" y="4728176"/>
            <a:ext cx="50418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5" name="Google Shape;465;p25"/>
          <p:cNvSpPr/>
          <p:nvPr/>
        </p:nvSpPr>
        <p:spPr>
          <a:xfrm>
            <a:off x="6087187" y="134584"/>
            <a:ext cx="2934772" cy="4874500"/>
          </a:xfrm>
          <a:custGeom>
            <a:rect b="b" l="l" r="r" t="t"/>
            <a:pathLst>
              <a:path extrusionOk="0" h="6499333" w="3913029">
                <a:moveTo>
                  <a:pt x="180000" y="180000"/>
                </a:moveTo>
                <a:lnTo>
                  <a:pt x="180000" y="6318469"/>
                </a:lnTo>
                <a:lnTo>
                  <a:pt x="3731334" y="6318469"/>
                </a:lnTo>
                <a:lnTo>
                  <a:pt x="3731334" y="180000"/>
                </a:lnTo>
                <a:close/>
                <a:moveTo>
                  <a:pt x="0" y="0"/>
                </a:moveTo>
                <a:lnTo>
                  <a:pt x="3913029" y="0"/>
                </a:lnTo>
                <a:lnTo>
                  <a:pt x="3913029" y="180000"/>
                </a:lnTo>
                <a:lnTo>
                  <a:pt x="3911334" y="180000"/>
                </a:lnTo>
                <a:lnTo>
                  <a:pt x="3911334" y="6318469"/>
                </a:lnTo>
                <a:lnTo>
                  <a:pt x="3913029" y="6318469"/>
                </a:lnTo>
                <a:lnTo>
                  <a:pt x="3913029" y="6498469"/>
                </a:lnTo>
                <a:lnTo>
                  <a:pt x="3911334" y="6498469"/>
                </a:lnTo>
                <a:lnTo>
                  <a:pt x="3911334" y="6499333"/>
                </a:lnTo>
                <a:lnTo>
                  <a:pt x="3731334" y="6499333"/>
                </a:lnTo>
                <a:lnTo>
                  <a:pt x="3731334" y="6498469"/>
                </a:lnTo>
                <a:lnTo>
                  <a:pt x="180000" y="6498469"/>
                </a:lnTo>
                <a:lnTo>
                  <a:pt x="180000" y="6499333"/>
                </a:lnTo>
                <a:lnTo>
                  <a:pt x="0" y="6499333"/>
                </a:lnTo>
                <a:lnTo>
                  <a:pt x="0" y="6498469"/>
                </a:lnTo>
                <a:lnTo>
                  <a:pt x="0" y="6318469"/>
                </a:lnTo>
                <a:lnTo>
                  <a:pt x="0" y="180000"/>
                </a:lnTo>
                <a:lnTo>
                  <a:pt x="0" y="180000"/>
                </a:lnTo>
                <a:close/>
              </a:path>
            </a:pathLst>
          </a:cu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466" name="Google Shape;466;p25"/>
          <p:cNvSpPr txBox="1"/>
          <p:nvPr>
            <p:ph idx="1" type="body"/>
          </p:nvPr>
        </p:nvSpPr>
        <p:spPr>
          <a:xfrm>
            <a:off x="383382" y="951309"/>
            <a:ext cx="5398200" cy="367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1100"/>
              <a:buNone/>
              <a:defRPr sz="1100"/>
            </a:lvl4pPr>
            <a:lvl5pPr indent="-228600" lvl="4" marL="2286000" algn="l">
              <a:lnSpc>
                <a:spcPct val="100000"/>
              </a:lnSpc>
              <a:spcBef>
                <a:spcPts val="200"/>
              </a:spcBef>
              <a:spcAft>
                <a:spcPts val="0"/>
              </a:spcAft>
              <a:buClr>
                <a:srgbClr val="262626"/>
              </a:buClr>
              <a:buSzPts val="1100"/>
              <a:buNone/>
              <a:defRPr sz="1100"/>
            </a:lvl5pPr>
            <a:lvl6pPr indent="-228600" lvl="5" marL="2743200" algn="l">
              <a:lnSpc>
                <a:spcPct val="100000"/>
              </a:lnSpc>
              <a:spcBef>
                <a:spcPts val="200"/>
              </a:spcBef>
              <a:spcAft>
                <a:spcPts val="0"/>
              </a:spcAft>
              <a:buClr>
                <a:srgbClr val="262626"/>
              </a:buClr>
              <a:buSzPts val="1100"/>
              <a:buNone/>
              <a:defRPr sz="1100"/>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sp>
        <p:nvSpPr>
          <p:cNvPr id="467" name="Google Shape;467;p25"/>
          <p:cNvSpPr/>
          <p:nvPr>
            <p:ph idx="2" type="pic"/>
          </p:nvPr>
        </p:nvSpPr>
        <p:spPr>
          <a:xfrm>
            <a:off x="5949950" y="1303"/>
            <a:ext cx="3194100" cy="5142300"/>
          </a:xfrm>
          <a:prstGeom prst="rect">
            <a:avLst/>
          </a:prstGeom>
          <a:noFill/>
          <a:ln>
            <a:noFill/>
          </a:ln>
        </p:spPr>
        <p:txBody>
          <a:bodyPr anchorCtr="0" anchor="ctr" bIns="135000" lIns="0" spcFirstLastPara="1" rIns="0" wrap="square" tIns="0">
            <a:noAutofit/>
          </a:bodyPr>
          <a:lstStyle>
            <a:lvl1pPr lvl="0" marR="0" rtl="0" algn="ctr">
              <a:lnSpc>
                <a:spcPct val="100000"/>
              </a:lnSpc>
              <a:spcBef>
                <a:spcPts val="0"/>
              </a:spcBef>
              <a:spcAft>
                <a:spcPts val="0"/>
              </a:spcAft>
              <a:buClr>
                <a:schemeClr val="dk1"/>
              </a:buClr>
              <a:buSzPts val="1200"/>
              <a:buFont typeface="Arial"/>
              <a:buNone/>
              <a:defRPr b="0" i="0" sz="1200" u="none" cap="none" strike="noStrike">
                <a:solidFill>
                  <a:schemeClr val="dk1"/>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468" name="Google Shape;468;p25"/>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Tree>
  </p:cSld>
  <p:clrMapOvr>
    <a:masterClrMapping/>
  </p:clrMapOvr>
  <p:extLst>
    <p:ext uri="{DCECCB84-F9BA-43D5-87BE-67443E8EF086}">
      <p15:sldGuideLst>
        <p15:guide id="1" pos="237">
          <p15:clr>
            <a:srgbClr val="FBAE40"/>
          </p15:clr>
        </p15:guide>
        <p15:guide id="2" pos="3646">
          <p15:clr>
            <a:srgbClr val="FBAE40"/>
          </p15:clr>
        </p15:guide>
        <p15:guide id="3" orient="horz" pos="29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 Full Width">
  <p:cSld name="Quote Slide - Full Width">
    <p:spTree>
      <p:nvGrpSpPr>
        <p:cNvPr id="469" name="Shape 469"/>
        <p:cNvGrpSpPr/>
        <p:nvPr/>
      </p:nvGrpSpPr>
      <p:grpSpPr>
        <a:xfrm>
          <a:off x="0" y="0"/>
          <a:ext cx="0" cy="0"/>
          <a:chOff x="0" y="0"/>
          <a:chExt cx="0" cy="0"/>
        </a:xfrm>
      </p:grpSpPr>
      <p:sp>
        <p:nvSpPr>
          <p:cNvPr id="470" name="Google Shape;470;p26"/>
          <p:cNvSpPr txBox="1"/>
          <p:nvPr>
            <p:ph type="title"/>
          </p:nvPr>
        </p:nvSpPr>
        <p:spPr>
          <a:xfrm>
            <a:off x="4052455" y="6321"/>
            <a:ext cx="47190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1" name="Google Shape;471;p26"/>
          <p:cNvSpPr txBox="1"/>
          <p:nvPr>
            <p:ph idx="1" type="body"/>
          </p:nvPr>
        </p:nvSpPr>
        <p:spPr>
          <a:xfrm>
            <a:off x="635508" y="1146900"/>
            <a:ext cx="7872900" cy="2582400"/>
          </a:xfrm>
          <a:prstGeom prst="rect">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rgbClr val="262626"/>
              </a:buClr>
              <a:buSzPts val="2700"/>
              <a:buNone/>
              <a:defRPr b="0" i="0" sz="2700">
                <a:latin typeface="IBM Plex Serif Medium"/>
                <a:ea typeface="IBM Plex Serif Medium"/>
                <a:cs typeface="IBM Plex Serif Medium"/>
                <a:sym typeface="IBM Plex Serif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472" name="Google Shape;472;p26"/>
          <p:cNvSpPr txBox="1"/>
          <p:nvPr>
            <p:ph idx="2" type="body"/>
          </p:nvPr>
        </p:nvSpPr>
        <p:spPr>
          <a:xfrm>
            <a:off x="383381" y="4393811"/>
            <a:ext cx="8377200" cy="253500"/>
          </a:xfrm>
          <a:prstGeom prst="rect">
            <a:avLst/>
          </a:prstGeom>
          <a:solidFill>
            <a:schemeClr val="lt1"/>
          </a:solid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rgbClr val="262626"/>
              </a:buClr>
              <a:buSzPts val="1200"/>
              <a:buNone/>
              <a:defRPr b="0" i="0" sz="1200">
                <a:latin typeface="IBM Plex Serif ExtraLight"/>
                <a:ea typeface="IBM Plex Serif ExtraLight"/>
                <a:cs typeface="IBM Plex Serif ExtraLight"/>
                <a:sym typeface="IBM Plex Serif ExtraLight"/>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pic>
        <p:nvPicPr>
          <p:cNvPr descr="York University Logo" id="473" name="Google Shape;473;p26"/>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474" name="Google Shape;474;p26"/>
          <p:cNvSpPr/>
          <p:nvPr/>
        </p:nvSpPr>
        <p:spPr>
          <a:xfrm flipH="1" rot="10800000">
            <a:off x="452628" y="3586233"/>
            <a:ext cx="8243316" cy="411023"/>
          </a:xfrm>
          <a:custGeom>
            <a:rect b="b" l="l" r="r" t="t"/>
            <a:pathLst>
              <a:path extrusionOk="0" h="530352" w="10991088">
                <a:moveTo>
                  <a:pt x="0" y="493776"/>
                </a:moveTo>
                <a:lnTo>
                  <a:pt x="0" y="0"/>
                </a:lnTo>
                <a:lnTo>
                  <a:pt x="10991088" y="0"/>
                </a:lnTo>
                <a:lnTo>
                  <a:pt x="10991088" y="530352"/>
                </a:lnTo>
              </a:path>
            </a:pathLst>
          </a:custGeom>
          <a:noFill/>
          <a:ln cap="flat" cmpd="sng" w="1524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475" name="Google Shape;475;p26"/>
          <p:cNvSpPr/>
          <p:nvPr/>
        </p:nvSpPr>
        <p:spPr>
          <a:xfrm>
            <a:off x="452628" y="762281"/>
            <a:ext cx="8243316" cy="411023"/>
          </a:xfrm>
          <a:custGeom>
            <a:rect b="b" l="l" r="r" t="t"/>
            <a:pathLst>
              <a:path extrusionOk="0" h="530352" w="10991088">
                <a:moveTo>
                  <a:pt x="0" y="493776"/>
                </a:moveTo>
                <a:lnTo>
                  <a:pt x="0" y="0"/>
                </a:lnTo>
                <a:lnTo>
                  <a:pt x="10991088" y="0"/>
                </a:lnTo>
                <a:lnTo>
                  <a:pt x="10991088" y="530352"/>
                </a:lnTo>
              </a:path>
            </a:pathLst>
          </a:custGeom>
          <a:noFill/>
          <a:ln cap="flat" cmpd="sng" w="1524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476" name="Google Shape;476;p26"/>
          <p:cNvSpPr/>
          <p:nvPr/>
        </p:nvSpPr>
        <p:spPr>
          <a:xfrm>
            <a:off x="7731339" y="3503854"/>
            <a:ext cx="964500" cy="1985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2"/>
              </a:buClr>
              <a:buSzPts val="12500"/>
              <a:buFont typeface="Arial"/>
              <a:buNone/>
            </a:pPr>
            <a:r>
              <a:rPr b="1" i="0" lang="en-CA" sz="12500">
                <a:solidFill>
                  <a:schemeClr val="accent2"/>
                </a:solidFill>
                <a:latin typeface="IBM Plex Serif"/>
                <a:ea typeface="IBM Plex Serif"/>
                <a:cs typeface="IBM Plex Serif"/>
                <a:sym typeface="IBM Plex Serif"/>
              </a:rPr>
              <a:t>”</a:t>
            </a:r>
            <a:endParaRPr sz="1100"/>
          </a:p>
        </p:txBody>
      </p:sp>
      <p:sp>
        <p:nvSpPr>
          <p:cNvPr id="477" name="Google Shape;477;p26"/>
          <p:cNvSpPr/>
          <p:nvPr/>
        </p:nvSpPr>
        <p:spPr>
          <a:xfrm>
            <a:off x="516661" y="103913"/>
            <a:ext cx="964500" cy="1985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2"/>
              </a:buClr>
              <a:buSzPts val="12500"/>
              <a:buFont typeface="Arial"/>
              <a:buNone/>
            </a:pPr>
            <a:r>
              <a:rPr b="1" i="0" lang="en-CA" sz="12500">
                <a:solidFill>
                  <a:schemeClr val="accent2"/>
                </a:solidFill>
                <a:latin typeface="IBM Plex Serif"/>
                <a:ea typeface="IBM Plex Serif"/>
                <a:cs typeface="IBM Plex Serif"/>
                <a:sym typeface="IBM Plex Serif"/>
              </a:rPr>
              <a:t>“</a:t>
            </a:r>
            <a:endParaRPr sz="1100"/>
          </a:p>
        </p:txBody>
      </p:sp>
      <p:sp>
        <p:nvSpPr>
          <p:cNvPr id="478" name="Google Shape;478;p26"/>
          <p:cNvSpPr/>
          <p:nvPr/>
        </p:nvSpPr>
        <p:spPr>
          <a:xfrm>
            <a:off x="-209549" y="1097756"/>
            <a:ext cx="90384" cy="2362906"/>
          </a:xfrm>
          <a:custGeom>
            <a:rect b="b" l="l" r="r" t="t"/>
            <a:pathLst>
              <a:path extrusionOk="0" h="3140075" w="187325">
                <a:moveTo>
                  <a:pt x="187325" y="0"/>
                </a:moveTo>
                <a:lnTo>
                  <a:pt x="0" y="0"/>
                </a:lnTo>
                <a:lnTo>
                  <a:pt x="0" y="3140075"/>
                </a:lnTo>
                <a:lnTo>
                  <a:pt x="171450" y="3140075"/>
                </a:lnTo>
              </a:path>
            </a:pathLst>
          </a:custGeom>
          <a:no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479" name="Google Shape;479;p26"/>
          <p:cNvSpPr/>
          <p:nvPr/>
        </p:nvSpPr>
        <p:spPr>
          <a:xfrm>
            <a:off x="-1435893" y="1455460"/>
            <a:ext cx="1189200" cy="16467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chemeClr val="dk1"/>
              </a:buClr>
              <a:buSzPts val="800"/>
              <a:buFont typeface="Arial"/>
              <a:buNone/>
            </a:pPr>
            <a:r>
              <a:rPr b="0" i="0" lang="en-CA" sz="800">
                <a:solidFill>
                  <a:schemeClr val="dk1"/>
                </a:solidFill>
                <a:latin typeface="IBM Plex Sans"/>
                <a:ea typeface="IBM Plex Sans"/>
                <a:cs typeface="IBM Plex Sans"/>
                <a:sym typeface="IBM Plex Sans"/>
              </a:rPr>
              <a:t>Quote area</a:t>
            </a:r>
            <a:endParaRPr sz="1100"/>
          </a:p>
          <a:p>
            <a:pPr indent="0" lvl="0" marL="0" marR="0" rtl="0" algn="r">
              <a:lnSpc>
                <a:spcPct val="100000"/>
              </a:lnSpc>
              <a:spcBef>
                <a:spcPts val="200"/>
              </a:spcBef>
              <a:spcAft>
                <a:spcPts val="0"/>
              </a:spcAft>
              <a:buClr>
                <a:schemeClr val="dk1"/>
              </a:buClr>
              <a:buSzPts val="800"/>
              <a:buFont typeface="Arial"/>
              <a:buNone/>
            </a:pPr>
            <a:r>
              <a:rPr b="1" i="0" lang="en-CA" sz="800">
                <a:solidFill>
                  <a:schemeClr val="dk1"/>
                </a:solidFill>
                <a:latin typeface="IBM Plex Sans SemiBold"/>
                <a:ea typeface="IBM Plex Sans SemiBold"/>
                <a:cs typeface="IBM Plex Sans SemiBold"/>
                <a:sym typeface="IBM Plex Sans SemiBold"/>
              </a:rPr>
              <a:t>4 lines max</a:t>
            </a:r>
            <a:endParaRPr sz="1100"/>
          </a:p>
        </p:txBody>
      </p:sp>
      <p:sp>
        <p:nvSpPr>
          <p:cNvPr id="480" name="Google Shape;480;p26"/>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481" name="Google Shape;481;p26"/>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44">
          <p15:clr>
            <a:srgbClr val="FBAE40"/>
          </p15:clr>
        </p15:guide>
        <p15:guide id="2" pos="5516">
          <p15:clr>
            <a:srgbClr val="FBAE40"/>
          </p15:clr>
        </p15:guide>
        <p15:guide id="3" orient="horz" pos="650">
          <p15:clr>
            <a:srgbClr val="FBAE40"/>
          </p15:clr>
        </p15:guide>
        <p15:guide id="4" orient="horz" pos="2709">
          <p15:clr>
            <a:srgbClr val="FBAE40"/>
          </p15:clr>
        </p15:guide>
        <p15:guide id="5" orient="horz" pos="2284">
          <p15:clr>
            <a:srgbClr val="FBAE40"/>
          </p15:clr>
        </p15:guide>
        <p15:guide id="6" orient="horz" pos="286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 2 Columns">
  <p:cSld name="Quote Slide - 2 Columns">
    <p:spTree>
      <p:nvGrpSpPr>
        <p:cNvPr id="482" name="Shape 482"/>
        <p:cNvGrpSpPr/>
        <p:nvPr/>
      </p:nvGrpSpPr>
      <p:grpSpPr>
        <a:xfrm>
          <a:off x="0" y="0"/>
          <a:ext cx="0" cy="0"/>
          <a:chOff x="0" y="0"/>
          <a:chExt cx="0" cy="0"/>
        </a:xfrm>
      </p:grpSpPr>
      <p:grpSp>
        <p:nvGrpSpPr>
          <p:cNvPr id="483" name="Google Shape;483;p27"/>
          <p:cNvGrpSpPr/>
          <p:nvPr/>
        </p:nvGrpSpPr>
        <p:grpSpPr>
          <a:xfrm>
            <a:off x="9065474" y="-190500"/>
            <a:ext cx="1625479" cy="1629957"/>
            <a:chOff x="12087299" y="-254000"/>
            <a:chExt cx="2167305" cy="2173276"/>
          </a:xfrm>
        </p:grpSpPr>
        <p:sp>
          <p:nvSpPr>
            <p:cNvPr id="484" name="Google Shape;484;p27"/>
            <p:cNvSpPr/>
            <p:nvPr/>
          </p:nvSpPr>
          <p:spPr>
            <a:xfrm>
              <a:off x="12254204" y="199076"/>
              <a:ext cx="2000400" cy="1720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85" name="Google Shape;485;p27"/>
            <p:cNvSpPr/>
            <p:nvPr/>
          </p:nvSpPr>
          <p:spPr>
            <a:xfrm>
              <a:off x="12254204" y="-25400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86" name="Google Shape;486;p27"/>
            <p:cNvSpPr/>
            <p:nvPr/>
          </p:nvSpPr>
          <p:spPr>
            <a:xfrm flipH="1">
              <a:off x="12087299" y="-25400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487" name="Google Shape;487;p27"/>
            <p:cNvSpPr txBox="1"/>
            <p:nvPr/>
          </p:nvSpPr>
          <p:spPr>
            <a:xfrm>
              <a:off x="12483865" y="-163571"/>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488" name="Google Shape;488;p27"/>
            <p:cNvSpPr txBox="1"/>
            <p:nvPr/>
          </p:nvSpPr>
          <p:spPr>
            <a:xfrm>
              <a:off x="12335975" y="461901"/>
              <a:ext cx="1797300" cy="14172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change the image, delete the existing image to reset the photo placeholder functionality.</a:t>
              </a:r>
              <a:endParaRPr sz="1100"/>
            </a:p>
          </p:txBody>
        </p:sp>
      </p:grpSp>
      <p:grpSp>
        <p:nvGrpSpPr>
          <p:cNvPr id="489" name="Google Shape;489;p27"/>
          <p:cNvGrpSpPr/>
          <p:nvPr/>
        </p:nvGrpSpPr>
        <p:grpSpPr>
          <a:xfrm>
            <a:off x="9144000" y="-710506"/>
            <a:ext cx="1820636" cy="454050"/>
            <a:chOff x="12192000" y="-947342"/>
            <a:chExt cx="2427514" cy="605400"/>
          </a:xfrm>
        </p:grpSpPr>
        <p:sp>
          <p:nvSpPr>
            <p:cNvPr id="490" name="Google Shape;490;p27"/>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491" name="Google Shape;491;p27"/>
            <p:cNvPicPr preferRelativeResize="0"/>
            <p:nvPr/>
          </p:nvPicPr>
          <p:blipFill rotWithShape="1">
            <a:blip r:embed="rId2">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sp>
        <p:nvSpPr>
          <p:cNvPr id="492" name="Google Shape;492;p27"/>
          <p:cNvSpPr txBox="1"/>
          <p:nvPr>
            <p:ph type="title"/>
          </p:nvPr>
        </p:nvSpPr>
        <p:spPr>
          <a:xfrm>
            <a:off x="4697262" y="-56878"/>
            <a:ext cx="40743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3" name="Google Shape;493;p27"/>
          <p:cNvSpPr txBox="1"/>
          <p:nvPr>
            <p:ph idx="1" type="body"/>
          </p:nvPr>
        </p:nvSpPr>
        <p:spPr>
          <a:xfrm>
            <a:off x="5045582" y="722121"/>
            <a:ext cx="3714900" cy="344220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rgbClr val="262626"/>
              </a:buClr>
              <a:buSzPts val="2700"/>
              <a:buNone/>
              <a:defRPr b="0" i="0" sz="2700">
                <a:latin typeface="IBM Plex Serif Medium"/>
                <a:ea typeface="IBM Plex Serif Medium"/>
                <a:cs typeface="IBM Plex Serif Medium"/>
                <a:sym typeface="IBM Plex Serif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494" name="Google Shape;494;p27"/>
          <p:cNvSpPr txBox="1"/>
          <p:nvPr>
            <p:ph idx="2" type="body"/>
          </p:nvPr>
        </p:nvSpPr>
        <p:spPr>
          <a:xfrm>
            <a:off x="5045583" y="4446015"/>
            <a:ext cx="3714900" cy="245100"/>
          </a:xfrm>
          <a:prstGeom prst="rect">
            <a:avLst/>
          </a:prstGeom>
          <a:solidFill>
            <a:schemeClr val="lt1"/>
          </a:solid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rgbClr val="262626"/>
              </a:buClr>
              <a:buSzPts val="1200"/>
              <a:buNone/>
              <a:defRPr b="0" i="0" sz="1200">
                <a:latin typeface="IBM Plex Serif ExtraLight"/>
                <a:ea typeface="IBM Plex Serif ExtraLight"/>
                <a:cs typeface="IBM Plex Serif ExtraLight"/>
                <a:sym typeface="IBM Plex Serif ExtraLight"/>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pic>
        <p:nvPicPr>
          <p:cNvPr descr="York University Logo" id="495" name="Google Shape;495;p27"/>
          <p:cNvPicPr preferRelativeResize="0"/>
          <p:nvPr/>
        </p:nvPicPr>
        <p:blipFill rotWithShape="1">
          <a:blip r:embed="rId3">
            <a:alphaModFix/>
          </a:blip>
          <a:srcRect b="0" l="0" r="0" t="0"/>
          <a:stretch/>
        </p:blipFill>
        <p:spPr>
          <a:xfrm>
            <a:off x="8044435" y="4779594"/>
            <a:ext cx="930524" cy="205200"/>
          </a:xfrm>
          <a:prstGeom prst="rect">
            <a:avLst/>
          </a:prstGeom>
          <a:noFill/>
          <a:ln>
            <a:noFill/>
          </a:ln>
        </p:spPr>
      </p:pic>
      <p:sp>
        <p:nvSpPr>
          <p:cNvPr id="496" name="Google Shape;496;p27"/>
          <p:cNvSpPr/>
          <p:nvPr/>
        </p:nvSpPr>
        <p:spPr>
          <a:xfrm>
            <a:off x="8070492" y="3483697"/>
            <a:ext cx="964500" cy="1985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2"/>
              </a:buClr>
              <a:buSzPts val="12500"/>
              <a:buFont typeface="Arial"/>
              <a:buNone/>
            </a:pPr>
            <a:r>
              <a:rPr b="1" i="0" lang="en-CA" sz="12500">
                <a:solidFill>
                  <a:schemeClr val="accent2"/>
                </a:solidFill>
                <a:latin typeface="IBM Plex Serif"/>
                <a:ea typeface="IBM Plex Serif"/>
                <a:cs typeface="IBM Plex Serif"/>
                <a:sym typeface="IBM Plex Serif"/>
              </a:rPr>
              <a:t>”</a:t>
            </a:r>
            <a:endParaRPr sz="1100"/>
          </a:p>
        </p:txBody>
      </p:sp>
      <p:sp>
        <p:nvSpPr>
          <p:cNvPr id="497" name="Google Shape;497;p27"/>
          <p:cNvSpPr/>
          <p:nvPr/>
        </p:nvSpPr>
        <p:spPr>
          <a:xfrm>
            <a:off x="0" y="0"/>
            <a:ext cx="4572000" cy="5149792"/>
          </a:xfrm>
          <a:custGeom>
            <a:rect b="b" l="l" r="r" t="t"/>
            <a:pathLst>
              <a:path extrusionOk="0" h="6866389" w="6096000">
                <a:moveTo>
                  <a:pt x="180000" y="180001"/>
                </a:moveTo>
                <a:lnTo>
                  <a:pt x="180000" y="6686389"/>
                </a:lnTo>
                <a:lnTo>
                  <a:pt x="5916000" y="6686389"/>
                </a:lnTo>
                <a:lnTo>
                  <a:pt x="5916000" y="180001"/>
                </a:lnTo>
                <a:lnTo>
                  <a:pt x="180000" y="180001"/>
                </a:lnTo>
                <a:close/>
                <a:moveTo>
                  <a:pt x="0" y="0"/>
                </a:moveTo>
                <a:lnTo>
                  <a:pt x="180000" y="0"/>
                </a:lnTo>
                <a:lnTo>
                  <a:pt x="180000" y="1"/>
                </a:lnTo>
                <a:lnTo>
                  <a:pt x="5916000" y="1"/>
                </a:lnTo>
                <a:lnTo>
                  <a:pt x="5916000" y="0"/>
                </a:lnTo>
                <a:lnTo>
                  <a:pt x="6096000" y="0"/>
                </a:lnTo>
                <a:lnTo>
                  <a:pt x="6096000" y="6858000"/>
                </a:lnTo>
                <a:lnTo>
                  <a:pt x="1" y="6866389"/>
                </a:lnTo>
                <a:lnTo>
                  <a:pt x="1" y="6858000"/>
                </a:lnTo>
                <a:lnTo>
                  <a:pt x="0" y="685800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498" name="Google Shape;498;p27"/>
          <p:cNvSpPr/>
          <p:nvPr>
            <p:ph idx="3" type="pic"/>
          </p:nvPr>
        </p:nvSpPr>
        <p:spPr>
          <a:xfrm>
            <a:off x="133349" y="133597"/>
            <a:ext cx="4305300" cy="4883700"/>
          </a:xfrm>
          <a:prstGeom prst="rect">
            <a:avLst/>
          </a:prstGeom>
          <a:solidFill>
            <a:schemeClr val="lt1"/>
          </a:solidFill>
          <a:ln>
            <a:noFill/>
          </a:ln>
        </p:spPr>
        <p:txBody>
          <a:bodyPr anchorCtr="0" anchor="ctr" bIns="0" lIns="0" spcFirstLastPara="1" rIns="27000" wrap="square" tIns="0">
            <a:noAutofit/>
          </a:bodyPr>
          <a:lstStyle>
            <a:lvl1pPr lvl="0" marR="0" rtl="0" algn="ctr">
              <a:lnSpc>
                <a:spcPct val="100000"/>
              </a:lnSpc>
              <a:spcBef>
                <a:spcPts val="0"/>
              </a:spcBef>
              <a:spcAft>
                <a:spcPts val="0"/>
              </a:spcAft>
              <a:buClr>
                <a:srgbClr val="262626"/>
              </a:buClr>
              <a:buSzPts val="1400"/>
              <a:buFont typeface="Arial"/>
              <a:buNone/>
              <a:defRPr b="0" i="0" sz="14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499" name="Google Shape;499;p27"/>
          <p:cNvSpPr/>
          <p:nvPr/>
        </p:nvSpPr>
        <p:spPr>
          <a:xfrm>
            <a:off x="4572000" y="145477"/>
            <a:ext cx="964500" cy="1985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accent2"/>
              </a:buClr>
              <a:buSzPts val="12500"/>
              <a:buFont typeface="Arial"/>
              <a:buNone/>
            </a:pPr>
            <a:r>
              <a:rPr b="1" i="0" lang="en-CA" sz="12500">
                <a:solidFill>
                  <a:schemeClr val="accent2"/>
                </a:solidFill>
                <a:latin typeface="IBM Plex Serif"/>
                <a:ea typeface="IBM Plex Serif"/>
                <a:cs typeface="IBM Plex Serif"/>
                <a:sym typeface="IBM Plex Serif"/>
              </a:rPr>
              <a:t>“</a:t>
            </a:r>
            <a:endParaRPr sz="1100"/>
          </a:p>
        </p:txBody>
      </p:sp>
      <p:sp>
        <p:nvSpPr>
          <p:cNvPr id="500" name="Google Shape;500;p27"/>
          <p:cNvSpPr txBox="1"/>
          <p:nvPr>
            <p:ph idx="11" type="ftr"/>
          </p:nvPr>
        </p:nvSpPr>
        <p:spPr>
          <a:xfrm>
            <a:off x="5038826" y="4748959"/>
            <a:ext cx="2914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5522">
          <p15:clr>
            <a:srgbClr val="FBAE40"/>
          </p15:clr>
        </p15:guide>
        <p15:guide id="2" orient="horz" pos="2709">
          <p15:clr>
            <a:srgbClr val="FBAE40"/>
          </p15:clr>
        </p15:guide>
        <p15:guide id="3" orient="horz" pos="2862">
          <p15:clr>
            <a:srgbClr val="FBAE40"/>
          </p15:clr>
        </p15:guide>
        <p15:guide id="4" orient="horz" pos="361">
          <p15:clr>
            <a:srgbClr val="FBAE40"/>
          </p15:clr>
        </p15:guide>
        <p15:guide id="5" pos="316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Slide - Basic">
  <p:cSld name="Three Column Slide - Basic">
    <p:spTree>
      <p:nvGrpSpPr>
        <p:cNvPr id="501" name="Shape 501"/>
        <p:cNvGrpSpPr/>
        <p:nvPr/>
      </p:nvGrpSpPr>
      <p:grpSpPr>
        <a:xfrm>
          <a:off x="0" y="0"/>
          <a:ext cx="0" cy="0"/>
          <a:chOff x="0" y="0"/>
          <a:chExt cx="0" cy="0"/>
        </a:xfrm>
      </p:grpSpPr>
      <p:sp>
        <p:nvSpPr>
          <p:cNvPr id="502" name="Google Shape;502;p28"/>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100"/>
              <a:buFont typeface="IBM Plex Sans SemiBold"/>
              <a:buNone/>
              <a:defRPr b="1" i="0">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York University Logo" id="503" name="Google Shape;503;p28"/>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504" name="Google Shape;504;p28"/>
          <p:cNvSpPr txBox="1"/>
          <p:nvPr>
            <p:ph idx="1" type="body"/>
          </p:nvPr>
        </p:nvSpPr>
        <p:spPr>
          <a:xfrm>
            <a:off x="388824" y="897731"/>
            <a:ext cx="2643600" cy="3915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05" name="Google Shape;505;p28"/>
          <p:cNvSpPr txBox="1"/>
          <p:nvPr>
            <p:ph idx="2" type="body"/>
          </p:nvPr>
        </p:nvSpPr>
        <p:spPr>
          <a:xfrm>
            <a:off x="389144" y="1329929"/>
            <a:ext cx="2642400" cy="329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506" name="Google Shape;506;p28"/>
          <p:cNvSpPr txBox="1"/>
          <p:nvPr>
            <p:ph idx="3" type="body"/>
          </p:nvPr>
        </p:nvSpPr>
        <p:spPr>
          <a:xfrm>
            <a:off x="3249216" y="897731"/>
            <a:ext cx="2643600" cy="3915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07" name="Google Shape;507;p28"/>
          <p:cNvSpPr txBox="1"/>
          <p:nvPr>
            <p:ph idx="4" type="body"/>
          </p:nvPr>
        </p:nvSpPr>
        <p:spPr>
          <a:xfrm>
            <a:off x="3253978" y="1329929"/>
            <a:ext cx="2632500" cy="329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508" name="Google Shape;508;p28"/>
          <p:cNvSpPr txBox="1"/>
          <p:nvPr>
            <p:ph idx="5" type="body"/>
          </p:nvPr>
        </p:nvSpPr>
        <p:spPr>
          <a:xfrm>
            <a:off x="6138174" y="897731"/>
            <a:ext cx="2628300" cy="3915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09" name="Google Shape;509;p28"/>
          <p:cNvSpPr txBox="1"/>
          <p:nvPr>
            <p:ph idx="6" type="body"/>
          </p:nvPr>
        </p:nvSpPr>
        <p:spPr>
          <a:xfrm>
            <a:off x="6137655" y="1329929"/>
            <a:ext cx="2619300" cy="329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510" name="Google Shape;510;p28"/>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511" name="Google Shape;511;p28"/>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512" name="Google Shape;512;p28"/>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5522">
          <p15:clr>
            <a:srgbClr val="FBAE40"/>
          </p15:clr>
        </p15:guide>
        <p15:guide id="3" orient="horz" pos="838">
          <p15:clr>
            <a:srgbClr val="FBAE40"/>
          </p15:clr>
        </p15:guide>
        <p15:guide id="4" orient="horz" pos="2916">
          <p15:clr>
            <a:srgbClr val="FBAE40"/>
          </p15:clr>
        </p15:guide>
        <p15:guide id="5" orient="horz" pos="565">
          <p15:clr>
            <a:srgbClr val="FBAE40"/>
          </p15:clr>
        </p15:guide>
        <p15:guide id="6" pos="2047">
          <p15:clr>
            <a:srgbClr val="FBAE40"/>
          </p15:clr>
        </p15:guide>
        <p15:guide id="7" pos="1910">
          <p15:clr>
            <a:srgbClr val="FBAE40"/>
          </p15:clr>
        </p15:guide>
        <p15:guide id="8" pos="3713">
          <p15:clr>
            <a:srgbClr val="FBAE40"/>
          </p15:clr>
        </p15:guide>
        <p15:guide id="9" pos="386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Slide - Basic">
  <p:cSld name="Four Column Slide - Basic">
    <p:spTree>
      <p:nvGrpSpPr>
        <p:cNvPr id="513" name="Shape 513"/>
        <p:cNvGrpSpPr/>
        <p:nvPr/>
      </p:nvGrpSpPr>
      <p:grpSpPr>
        <a:xfrm>
          <a:off x="0" y="0"/>
          <a:ext cx="0" cy="0"/>
          <a:chOff x="0" y="0"/>
          <a:chExt cx="0" cy="0"/>
        </a:xfrm>
      </p:grpSpPr>
      <p:sp>
        <p:nvSpPr>
          <p:cNvPr id="514" name="Google Shape;514;p29"/>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100"/>
              <a:buFont typeface="IBM Plex Sans SemiBold"/>
              <a:buNone/>
              <a:defRPr b="1" i="0">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5" name="Google Shape;515;p29"/>
          <p:cNvSpPr txBox="1"/>
          <p:nvPr>
            <p:ph idx="1" type="body"/>
          </p:nvPr>
        </p:nvSpPr>
        <p:spPr>
          <a:xfrm>
            <a:off x="388824" y="897731"/>
            <a:ext cx="1905600" cy="3915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16" name="Google Shape;516;p29"/>
          <p:cNvSpPr txBox="1"/>
          <p:nvPr>
            <p:ph idx="2" type="body"/>
          </p:nvPr>
        </p:nvSpPr>
        <p:spPr>
          <a:xfrm>
            <a:off x="389144" y="1329929"/>
            <a:ext cx="1905300" cy="329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100"/>
              <a:buNone/>
              <a:defRPr sz="11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517" name="Google Shape;517;p29"/>
          <p:cNvSpPr txBox="1"/>
          <p:nvPr>
            <p:ph idx="3" type="body"/>
          </p:nvPr>
        </p:nvSpPr>
        <p:spPr>
          <a:xfrm>
            <a:off x="2533650" y="897731"/>
            <a:ext cx="1905600" cy="3915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18" name="Google Shape;518;p29"/>
          <p:cNvSpPr txBox="1"/>
          <p:nvPr>
            <p:ph idx="4" type="body"/>
          </p:nvPr>
        </p:nvSpPr>
        <p:spPr>
          <a:xfrm>
            <a:off x="2533650" y="1329929"/>
            <a:ext cx="1914900" cy="329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100"/>
              <a:buNone/>
              <a:defRPr sz="11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519" name="Google Shape;519;p29"/>
          <p:cNvSpPr txBox="1"/>
          <p:nvPr>
            <p:ph idx="5" type="body"/>
          </p:nvPr>
        </p:nvSpPr>
        <p:spPr>
          <a:xfrm>
            <a:off x="4691063" y="897731"/>
            <a:ext cx="1905600" cy="3915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20" name="Google Shape;520;p29"/>
          <p:cNvSpPr txBox="1"/>
          <p:nvPr>
            <p:ph idx="6" type="body"/>
          </p:nvPr>
        </p:nvSpPr>
        <p:spPr>
          <a:xfrm>
            <a:off x="4691063" y="1329929"/>
            <a:ext cx="1911000" cy="329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100"/>
              <a:buNone/>
              <a:defRPr sz="11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521" name="Google Shape;521;p29"/>
          <p:cNvSpPr txBox="1"/>
          <p:nvPr>
            <p:ph idx="7" type="body"/>
          </p:nvPr>
        </p:nvSpPr>
        <p:spPr>
          <a:xfrm>
            <a:off x="6835888" y="897731"/>
            <a:ext cx="1905600" cy="3915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22" name="Google Shape;522;p29"/>
          <p:cNvSpPr txBox="1"/>
          <p:nvPr>
            <p:ph idx="8" type="body"/>
          </p:nvPr>
        </p:nvSpPr>
        <p:spPr>
          <a:xfrm>
            <a:off x="6835888" y="1329929"/>
            <a:ext cx="1912200" cy="329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100"/>
              <a:buNone/>
              <a:defRPr sz="11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pic>
        <p:nvPicPr>
          <p:cNvPr descr="York University Logo&#10;" id="523" name="Google Shape;523;p29"/>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524" name="Google Shape;524;p29"/>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525" name="Google Shape;525;p29"/>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526" name="Google Shape;526;p29"/>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1445">
          <p15:clr>
            <a:srgbClr val="FBAE40"/>
          </p15:clr>
        </p15:guide>
        <p15:guide id="3" pos="1596">
          <p15:clr>
            <a:srgbClr val="FBAE40"/>
          </p15:clr>
        </p15:guide>
        <p15:guide id="4" pos="2804">
          <p15:clr>
            <a:srgbClr val="FBAE40"/>
          </p15:clr>
        </p15:guide>
        <p15:guide id="5" pos="2955">
          <p15:clr>
            <a:srgbClr val="FBAE40"/>
          </p15:clr>
        </p15:guide>
        <p15:guide id="6" pos="4163">
          <p15:clr>
            <a:srgbClr val="FBAE40"/>
          </p15:clr>
        </p15:guide>
        <p15:guide id="7" pos="4314">
          <p15:clr>
            <a:srgbClr val="FBAE40"/>
          </p15:clr>
        </p15:guide>
        <p15:guide id="8" pos="5522">
          <p15:clr>
            <a:srgbClr val="FBAE40"/>
          </p15:clr>
        </p15:guide>
        <p15:guide id="9" orient="horz" pos="838">
          <p15:clr>
            <a:srgbClr val="FBAE40"/>
          </p15:clr>
        </p15:guide>
        <p15:guide id="10" orient="horz" pos="565">
          <p15:clr>
            <a:srgbClr val="FBAE40"/>
          </p15:clr>
        </p15:guide>
        <p15:guide id="11" orient="horz" pos="29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am Slide">
  <p:cSld name="Four Column Team Slide">
    <p:spTree>
      <p:nvGrpSpPr>
        <p:cNvPr id="527" name="Shape 527"/>
        <p:cNvGrpSpPr/>
        <p:nvPr/>
      </p:nvGrpSpPr>
      <p:grpSpPr>
        <a:xfrm>
          <a:off x="0" y="0"/>
          <a:ext cx="0" cy="0"/>
          <a:chOff x="0" y="0"/>
          <a:chExt cx="0" cy="0"/>
        </a:xfrm>
      </p:grpSpPr>
      <p:grpSp>
        <p:nvGrpSpPr>
          <p:cNvPr id="528" name="Google Shape;528;p30"/>
          <p:cNvGrpSpPr/>
          <p:nvPr/>
        </p:nvGrpSpPr>
        <p:grpSpPr>
          <a:xfrm>
            <a:off x="9048833" y="-190500"/>
            <a:ext cx="1804118" cy="2446708"/>
            <a:chOff x="12065111" y="-254000"/>
            <a:chExt cx="2405491" cy="3262277"/>
          </a:xfrm>
        </p:grpSpPr>
        <p:sp>
          <p:nvSpPr>
            <p:cNvPr id="529" name="Google Shape;529;p30"/>
            <p:cNvSpPr/>
            <p:nvPr/>
          </p:nvSpPr>
          <p:spPr>
            <a:xfrm>
              <a:off x="12236449" y="199077"/>
              <a:ext cx="2000400" cy="2809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530" name="Google Shape;530;p30"/>
            <p:cNvSpPr/>
            <p:nvPr/>
          </p:nvSpPr>
          <p:spPr>
            <a:xfrm>
              <a:off x="12236449" y="-25400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531" name="Google Shape;531;p30"/>
            <p:cNvSpPr/>
            <p:nvPr/>
          </p:nvSpPr>
          <p:spPr>
            <a:xfrm flipH="1">
              <a:off x="12065111" y="-25400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532" name="Google Shape;532;p30"/>
            <p:cNvSpPr txBox="1"/>
            <p:nvPr/>
          </p:nvSpPr>
          <p:spPr>
            <a:xfrm>
              <a:off x="12466110" y="-163571"/>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533" name="Google Shape;533;p30"/>
            <p:cNvSpPr txBox="1"/>
            <p:nvPr/>
          </p:nvSpPr>
          <p:spPr>
            <a:xfrm>
              <a:off x="12318220" y="429245"/>
              <a:ext cx="1796700" cy="24435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 Images will fill left to right. </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Cropping the image: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Right-click on the image. Choose ‘Crop’ from the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menu. Adjust the size &amp; position to your preference. Press ‘esc’ or click outside image area to exit</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cropping mode.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your image doesn’t fully fill the box:</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Click the arrow beside ‘Crop’</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Select ‘Fill’</a:t>
              </a:r>
              <a:endParaRPr sz="1100"/>
            </a:p>
          </p:txBody>
        </p:sp>
        <p:pic>
          <p:nvPicPr>
            <p:cNvPr id="534" name="Google Shape;534;p30"/>
            <p:cNvPicPr preferRelativeResize="0"/>
            <p:nvPr/>
          </p:nvPicPr>
          <p:blipFill rotWithShape="1">
            <a:blip r:embed="rId2">
              <a:alphaModFix/>
            </a:blip>
            <a:srcRect b="0" l="0" r="0" t="0"/>
            <a:stretch/>
          </p:blipFill>
          <p:spPr>
            <a:xfrm>
              <a:off x="14061142" y="1344710"/>
              <a:ext cx="228679" cy="356879"/>
            </a:xfrm>
            <a:prstGeom prst="rect">
              <a:avLst/>
            </a:prstGeom>
            <a:noFill/>
            <a:ln cap="flat" cmpd="sng" w="19050">
              <a:solidFill>
                <a:srgbClr val="E14245"/>
              </a:solidFill>
              <a:prstDash val="solid"/>
              <a:round/>
              <a:headEnd len="sm" w="sm" type="none"/>
              <a:tailEnd len="sm" w="sm" type="none"/>
            </a:ln>
          </p:spPr>
        </p:pic>
        <p:pic>
          <p:nvPicPr>
            <p:cNvPr id="535" name="Google Shape;535;p30"/>
            <p:cNvPicPr preferRelativeResize="0"/>
            <p:nvPr/>
          </p:nvPicPr>
          <p:blipFill rotWithShape="1">
            <a:blip r:embed="rId3">
              <a:alphaModFix/>
            </a:blip>
            <a:srcRect b="0" l="0" r="0" t="0"/>
            <a:stretch/>
          </p:blipFill>
          <p:spPr>
            <a:xfrm>
              <a:off x="14047433" y="2596811"/>
              <a:ext cx="423169" cy="320454"/>
            </a:xfrm>
            <a:prstGeom prst="rect">
              <a:avLst/>
            </a:prstGeom>
            <a:noFill/>
            <a:ln cap="flat" cmpd="sng" w="19050">
              <a:solidFill>
                <a:srgbClr val="E14245"/>
              </a:solidFill>
              <a:prstDash val="solid"/>
              <a:round/>
              <a:headEnd len="sm" w="sm" type="none"/>
              <a:tailEnd len="sm" w="sm" type="none"/>
            </a:ln>
          </p:spPr>
        </p:pic>
      </p:grpSp>
      <p:grpSp>
        <p:nvGrpSpPr>
          <p:cNvPr id="536" name="Google Shape;536;p30"/>
          <p:cNvGrpSpPr/>
          <p:nvPr/>
        </p:nvGrpSpPr>
        <p:grpSpPr>
          <a:xfrm>
            <a:off x="9177337" y="2389740"/>
            <a:ext cx="1500300" cy="2218783"/>
            <a:chOff x="12236449" y="3360056"/>
            <a:chExt cx="2000400" cy="2958377"/>
          </a:xfrm>
        </p:grpSpPr>
        <p:sp>
          <p:nvSpPr>
            <p:cNvPr id="537" name="Google Shape;537;p30"/>
            <p:cNvSpPr/>
            <p:nvPr/>
          </p:nvSpPr>
          <p:spPr>
            <a:xfrm>
              <a:off x="12236449" y="3813133"/>
              <a:ext cx="2000400" cy="25053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538" name="Google Shape;538;p30"/>
            <p:cNvSpPr/>
            <p:nvPr/>
          </p:nvSpPr>
          <p:spPr>
            <a:xfrm>
              <a:off x="12236449" y="3360056"/>
              <a:ext cx="2000400" cy="591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539" name="Google Shape;539;p30"/>
            <p:cNvSpPr txBox="1"/>
            <p:nvPr/>
          </p:nvSpPr>
          <p:spPr>
            <a:xfrm>
              <a:off x="12466109" y="3417829"/>
              <a:ext cx="1663500" cy="5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HEADSHOTS: CROPPING</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540" name="Google Shape;540;p30"/>
            <p:cNvSpPr txBox="1"/>
            <p:nvPr/>
          </p:nvSpPr>
          <p:spPr>
            <a:xfrm>
              <a:off x="12318220" y="4096342"/>
              <a:ext cx="1693200" cy="10242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When resizing headshots, maintain the same amount of white space around each person. If possible, align the top of each person’s head and adjust them to be the same size.</a:t>
              </a:r>
              <a:endParaRPr sz="1100"/>
            </a:p>
          </p:txBody>
        </p:sp>
        <p:grpSp>
          <p:nvGrpSpPr>
            <p:cNvPr id="541" name="Google Shape;541;p30"/>
            <p:cNvGrpSpPr/>
            <p:nvPr/>
          </p:nvGrpSpPr>
          <p:grpSpPr>
            <a:xfrm>
              <a:off x="12455525" y="5714968"/>
              <a:ext cx="1597025" cy="438944"/>
              <a:chOff x="12455525" y="5733256"/>
              <a:chExt cx="1597025" cy="438944"/>
            </a:xfrm>
          </p:grpSpPr>
          <p:grpSp>
            <p:nvGrpSpPr>
              <p:cNvPr id="542" name="Google Shape;542;p30"/>
              <p:cNvGrpSpPr/>
              <p:nvPr/>
            </p:nvGrpSpPr>
            <p:grpSpPr>
              <a:xfrm>
                <a:off x="12518315" y="5792785"/>
                <a:ext cx="283285" cy="282600"/>
                <a:chOff x="12518315" y="5406742"/>
                <a:chExt cx="283285" cy="282600"/>
              </a:xfrm>
            </p:grpSpPr>
            <p:pic>
              <p:nvPicPr>
                <p:cNvPr id="543" name="Google Shape;543;p30"/>
                <p:cNvPicPr preferRelativeResize="0"/>
                <p:nvPr/>
              </p:nvPicPr>
              <p:blipFill rotWithShape="1">
                <a:blip r:embed="rId4">
                  <a:alphaModFix/>
                </a:blip>
                <a:srcRect b="62729" l="28386" r="29379" t="1"/>
                <a:stretch/>
              </p:blipFill>
              <p:spPr>
                <a:xfrm>
                  <a:off x="12518315" y="5439331"/>
                  <a:ext cx="283285" cy="249985"/>
                </a:xfrm>
                <a:prstGeom prst="rect">
                  <a:avLst/>
                </a:prstGeom>
                <a:noFill/>
                <a:ln>
                  <a:noFill/>
                </a:ln>
              </p:spPr>
            </p:pic>
            <p:sp>
              <p:nvSpPr>
                <p:cNvPr id="544" name="Google Shape;544;p30"/>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545" name="Google Shape;545;p30"/>
              <p:cNvGrpSpPr/>
              <p:nvPr/>
            </p:nvGrpSpPr>
            <p:grpSpPr>
              <a:xfrm>
                <a:off x="12872679" y="5792785"/>
                <a:ext cx="283285" cy="282600"/>
                <a:chOff x="12518315" y="5406742"/>
                <a:chExt cx="283285" cy="282600"/>
              </a:xfrm>
            </p:grpSpPr>
            <p:pic>
              <p:nvPicPr>
                <p:cNvPr id="546" name="Google Shape;546;p30"/>
                <p:cNvPicPr preferRelativeResize="0"/>
                <p:nvPr/>
              </p:nvPicPr>
              <p:blipFill rotWithShape="1">
                <a:blip r:embed="rId4">
                  <a:alphaModFix/>
                </a:blip>
                <a:srcRect b="62729" l="28386" r="29379" t="1"/>
                <a:stretch/>
              </p:blipFill>
              <p:spPr>
                <a:xfrm>
                  <a:off x="12518315" y="5439331"/>
                  <a:ext cx="283285" cy="249985"/>
                </a:xfrm>
                <a:prstGeom prst="rect">
                  <a:avLst/>
                </a:prstGeom>
                <a:noFill/>
                <a:ln>
                  <a:noFill/>
                </a:ln>
              </p:spPr>
            </p:pic>
            <p:sp>
              <p:nvSpPr>
                <p:cNvPr id="547" name="Google Shape;547;p30"/>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548" name="Google Shape;548;p30"/>
              <p:cNvGrpSpPr/>
              <p:nvPr/>
            </p:nvGrpSpPr>
            <p:grpSpPr>
              <a:xfrm>
                <a:off x="13227043" y="5792785"/>
                <a:ext cx="283285" cy="282600"/>
                <a:chOff x="12518315" y="5406742"/>
                <a:chExt cx="283285" cy="282600"/>
              </a:xfrm>
            </p:grpSpPr>
            <p:pic>
              <p:nvPicPr>
                <p:cNvPr id="549" name="Google Shape;549;p30"/>
                <p:cNvPicPr preferRelativeResize="0"/>
                <p:nvPr/>
              </p:nvPicPr>
              <p:blipFill rotWithShape="1">
                <a:blip r:embed="rId4">
                  <a:alphaModFix/>
                </a:blip>
                <a:srcRect b="62729" l="28386" r="29379" t="1"/>
                <a:stretch/>
              </p:blipFill>
              <p:spPr>
                <a:xfrm>
                  <a:off x="12518315" y="5439331"/>
                  <a:ext cx="283285" cy="249985"/>
                </a:xfrm>
                <a:prstGeom prst="rect">
                  <a:avLst/>
                </a:prstGeom>
                <a:noFill/>
                <a:ln>
                  <a:noFill/>
                </a:ln>
              </p:spPr>
            </p:pic>
            <p:sp>
              <p:nvSpPr>
                <p:cNvPr id="550" name="Google Shape;550;p30"/>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551" name="Google Shape;551;p30"/>
              <p:cNvGrpSpPr/>
              <p:nvPr/>
            </p:nvGrpSpPr>
            <p:grpSpPr>
              <a:xfrm>
                <a:off x="13581406" y="5792785"/>
                <a:ext cx="283285" cy="282600"/>
                <a:chOff x="12518315" y="5406742"/>
                <a:chExt cx="283285" cy="282600"/>
              </a:xfrm>
            </p:grpSpPr>
            <p:pic>
              <p:nvPicPr>
                <p:cNvPr id="552" name="Google Shape;552;p30"/>
                <p:cNvPicPr preferRelativeResize="0"/>
                <p:nvPr/>
              </p:nvPicPr>
              <p:blipFill rotWithShape="1">
                <a:blip r:embed="rId4">
                  <a:alphaModFix/>
                </a:blip>
                <a:srcRect b="62729" l="28386" r="29379" t="1"/>
                <a:stretch/>
              </p:blipFill>
              <p:spPr>
                <a:xfrm>
                  <a:off x="12518315" y="5439331"/>
                  <a:ext cx="283285" cy="249985"/>
                </a:xfrm>
                <a:prstGeom prst="rect">
                  <a:avLst/>
                </a:prstGeom>
                <a:noFill/>
                <a:ln>
                  <a:noFill/>
                </a:ln>
              </p:spPr>
            </p:pic>
            <p:sp>
              <p:nvSpPr>
                <p:cNvPr id="553" name="Google Shape;553;p30"/>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sp>
            <p:nvSpPr>
              <p:cNvPr id="554" name="Google Shape;554;p30"/>
              <p:cNvSpPr/>
              <p:nvPr/>
            </p:nvSpPr>
            <p:spPr>
              <a:xfrm>
                <a:off x="12455525" y="5733256"/>
                <a:ext cx="1489200" cy="390600"/>
              </a:xfrm>
              <a:prstGeom prst="roundRect">
                <a:avLst>
                  <a:gd fmla="val 16667" name="adj"/>
                </a:avLst>
              </a:prstGeom>
              <a:noFill/>
              <a:ln cap="flat" cmpd="sng" w="12700">
                <a:solidFill>
                  <a:srgbClr val="00B05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pic>
            <p:nvPicPr>
              <p:cNvPr id="555" name="Google Shape;555;p30"/>
              <p:cNvPicPr preferRelativeResize="0"/>
              <p:nvPr/>
            </p:nvPicPr>
            <p:blipFill rotWithShape="1">
              <a:blip r:embed="rId5">
                <a:alphaModFix/>
              </a:blip>
              <a:srcRect b="0" l="0" r="0" t="0"/>
              <a:stretch/>
            </p:blipFill>
            <p:spPr>
              <a:xfrm>
                <a:off x="13893800" y="6013450"/>
                <a:ext cx="158750" cy="158750"/>
              </a:xfrm>
              <a:prstGeom prst="rect">
                <a:avLst/>
              </a:prstGeom>
              <a:noFill/>
              <a:ln>
                <a:noFill/>
              </a:ln>
            </p:spPr>
          </p:pic>
        </p:grpSp>
        <p:grpSp>
          <p:nvGrpSpPr>
            <p:cNvPr id="556" name="Google Shape;556;p30"/>
            <p:cNvGrpSpPr/>
            <p:nvPr/>
          </p:nvGrpSpPr>
          <p:grpSpPr>
            <a:xfrm>
              <a:off x="12455525" y="5229987"/>
              <a:ext cx="1596745" cy="431686"/>
              <a:chOff x="12455525" y="5248275"/>
              <a:chExt cx="1596745" cy="431686"/>
            </a:xfrm>
          </p:grpSpPr>
          <p:grpSp>
            <p:nvGrpSpPr>
              <p:cNvPr id="557" name="Google Shape;557;p30"/>
              <p:cNvGrpSpPr/>
              <p:nvPr/>
            </p:nvGrpSpPr>
            <p:grpSpPr>
              <a:xfrm>
                <a:off x="12518315" y="5302400"/>
                <a:ext cx="283285" cy="282600"/>
                <a:chOff x="12518315" y="5406742"/>
                <a:chExt cx="283285" cy="282600"/>
              </a:xfrm>
            </p:grpSpPr>
            <p:pic>
              <p:nvPicPr>
                <p:cNvPr id="558" name="Google Shape;558;p30"/>
                <p:cNvPicPr preferRelativeResize="0"/>
                <p:nvPr/>
              </p:nvPicPr>
              <p:blipFill rotWithShape="1">
                <a:blip r:embed="rId4">
                  <a:alphaModFix/>
                </a:blip>
                <a:srcRect b="49025" l="19045" r="20594" t="-2291"/>
                <a:stretch/>
              </p:blipFill>
              <p:spPr>
                <a:xfrm>
                  <a:off x="12518315" y="5439331"/>
                  <a:ext cx="283285" cy="249985"/>
                </a:xfrm>
                <a:prstGeom prst="rect">
                  <a:avLst/>
                </a:prstGeom>
                <a:noFill/>
                <a:ln>
                  <a:noFill/>
                </a:ln>
              </p:spPr>
            </p:pic>
            <p:sp>
              <p:nvSpPr>
                <p:cNvPr id="559" name="Google Shape;559;p30"/>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560" name="Google Shape;560;p30"/>
              <p:cNvGrpSpPr/>
              <p:nvPr/>
            </p:nvGrpSpPr>
            <p:grpSpPr>
              <a:xfrm>
                <a:off x="12843992" y="5290124"/>
                <a:ext cx="334127" cy="294876"/>
                <a:chOff x="12489628" y="5394466"/>
                <a:chExt cx="334127" cy="294876"/>
              </a:xfrm>
            </p:grpSpPr>
            <p:pic>
              <p:nvPicPr>
                <p:cNvPr id="561" name="Google Shape;561;p30"/>
                <p:cNvPicPr preferRelativeResize="0"/>
                <p:nvPr/>
              </p:nvPicPr>
              <p:blipFill rotWithShape="1">
                <a:blip r:embed="rId4">
                  <a:alphaModFix/>
                </a:blip>
                <a:srcRect b="62729" l="28386" r="29379" t="1"/>
                <a:stretch/>
              </p:blipFill>
              <p:spPr>
                <a:xfrm>
                  <a:off x="12489628" y="5394466"/>
                  <a:ext cx="334127" cy="294850"/>
                </a:xfrm>
                <a:prstGeom prst="rect">
                  <a:avLst/>
                </a:prstGeom>
                <a:noFill/>
                <a:ln>
                  <a:noFill/>
                </a:ln>
              </p:spPr>
            </p:pic>
            <p:sp>
              <p:nvSpPr>
                <p:cNvPr id="562" name="Google Shape;562;p30"/>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563" name="Google Shape;563;p30"/>
              <p:cNvGrpSpPr/>
              <p:nvPr/>
            </p:nvGrpSpPr>
            <p:grpSpPr>
              <a:xfrm>
                <a:off x="13194770" y="5302400"/>
                <a:ext cx="334764" cy="283172"/>
                <a:chOff x="12486042" y="5406742"/>
                <a:chExt cx="334764" cy="283172"/>
              </a:xfrm>
            </p:grpSpPr>
            <p:pic>
              <p:nvPicPr>
                <p:cNvPr id="564" name="Google Shape;564;p30"/>
                <p:cNvPicPr preferRelativeResize="0"/>
                <p:nvPr/>
              </p:nvPicPr>
              <p:blipFill rotWithShape="1">
                <a:blip r:embed="rId4">
                  <a:alphaModFix/>
                </a:blip>
                <a:srcRect b="69441" l="28386" r="29379" t="0"/>
                <a:stretch/>
              </p:blipFill>
              <p:spPr>
                <a:xfrm>
                  <a:off x="12486042" y="5447692"/>
                  <a:ext cx="334764" cy="242222"/>
                </a:xfrm>
                <a:prstGeom prst="rect">
                  <a:avLst/>
                </a:prstGeom>
                <a:noFill/>
                <a:ln>
                  <a:noFill/>
                </a:ln>
              </p:spPr>
            </p:pic>
            <p:sp>
              <p:nvSpPr>
                <p:cNvPr id="565" name="Google Shape;565;p30"/>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566" name="Google Shape;566;p30"/>
              <p:cNvGrpSpPr/>
              <p:nvPr/>
            </p:nvGrpSpPr>
            <p:grpSpPr>
              <a:xfrm>
                <a:off x="13581406" y="5302400"/>
                <a:ext cx="283285" cy="282600"/>
                <a:chOff x="12518315" y="5406742"/>
                <a:chExt cx="283285" cy="282600"/>
              </a:xfrm>
            </p:grpSpPr>
            <p:pic>
              <p:nvPicPr>
                <p:cNvPr id="567" name="Google Shape;567;p30"/>
                <p:cNvPicPr preferRelativeResize="0"/>
                <p:nvPr/>
              </p:nvPicPr>
              <p:blipFill rotWithShape="1">
                <a:blip r:embed="rId4">
                  <a:alphaModFix/>
                </a:blip>
                <a:srcRect b="32248" l="9333" r="12772" t="-984"/>
                <a:stretch/>
              </p:blipFill>
              <p:spPr>
                <a:xfrm>
                  <a:off x="12518315" y="5439331"/>
                  <a:ext cx="283285" cy="249985"/>
                </a:xfrm>
                <a:prstGeom prst="rect">
                  <a:avLst/>
                </a:prstGeom>
                <a:noFill/>
                <a:ln>
                  <a:noFill/>
                </a:ln>
              </p:spPr>
            </p:pic>
            <p:sp>
              <p:nvSpPr>
                <p:cNvPr id="568" name="Google Shape;568;p30"/>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sp>
            <p:nvSpPr>
              <p:cNvPr id="569" name="Google Shape;569;p30"/>
              <p:cNvSpPr/>
              <p:nvPr/>
            </p:nvSpPr>
            <p:spPr>
              <a:xfrm>
                <a:off x="12455525" y="5248275"/>
                <a:ext cx="1489200" cy="3906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nvGrpSpPr>
              <p:cNvPr id="570" name="Google Shape;570;p30"/>
              <p:cNvGrpSpPr/>
              <p:nvPr/>
            </p:nvGrpSpPr>
            <p:grpSpPr>
              <a:xfrm>
                <a:off x="13898285" y="5525976"/>
                <a:ext cx="153985" cy="153985"/>
                <a:chOff x="13949363" y="5565775"/>
                <a:chExt cx="120650" cy="120650"/>
              </a:xfrm>
            </p:grpSpPr>
            <p:sp>
              <p:nvSpPr>
                <p:cNvPr id="571" name="Google Shape;571;p30"/>
                <p:cNvSpPr/>
                <p:nvPr/>
              </p:nvSpPr>
              <p:spPr>
                <a:xfrm>
                  <a:off x="13955713" y="5572125"/>
                  <a:ext cx="108000" cy="1080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pic>
              <p:nvPicPr>
                <p:cNvPr id="572" name="Google Shape;572;p30"/>
                <p:cNvPicPr preferRelativeResize="0"/>
                <p:nvPr/>
              </p:nvPicPr>
              <p:blipFill rotWithShape="1">
                <a:blip r:embed="rId6">
                  <a:alphaModFix/>
                </a:blip>
                <a:srcRect b="0" l="0" r="0" t="0"/>
                <a:stretch/>
              </p:blipFill>
              <p:spPr>
                <a:xfrm>
                  <a:off x="13949363" y="5565775"/>
                  <a:ext cx="120650" cy="120650"/>
                </a:xfrm>
                <a:prstGeom prst="rect">
                  <a:avLst/>
                </a:prstGeom>
                <a:noFill/>
                <a:ln>
                  <a:noFill/>
                </a:ln>
              </p:spPr>
            </p:pic>
          </p:grpSp>
        </p:grpSp>
      </p:grpSp>
      <p:grpSp>
        <p:nvGrpSpPr>
          <p:cNvPr id="573" name="Google Shape;573;p30"/>
          <p:cNvGrpSpPr/>
          <p:nvPr/>
        </p:nvGrpSpPr>
        <p:grpSpPr>
          <a:xfrm>
            <a:off x="9144000" y="-710506"/>
            <a:ext cx="1820636" cy="454050"/>
            <a:chOff x="12192000" y="-947342"/>
            <a:chExt cx="2427514" cy="605400"/>
          </a:xfrm>
        </p:grpSpPr>
        <p:sp>
          <p:nvSpPr>
            <p:cNvPr id="574" name="Google Shape;574;p30"/>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575" name="Google Shape;575;p30"/>
            <p:cNvPicPr preferRelativeResize="0"/>
            <p:nvPr/>
          </p:nvPicPr>
          <p:blipFill rotWithShape="1">
            <a:blip r:embed="rId7">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sp>
        <p:nvSpPr>
          <p:cNvPr id="576" name="Google Shape;576;p30"/>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100"/>
              <a:buFont typeface="IBM Plex Sans SemiBold"/>
              <a:buNone/>
              <a:defRPr b="1" i="0">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7" name="Google Shape;577;p30"/>
          <p:cNvSpPr/>
          <p:nvPr>
            <p:ph idx="2" type="pic"/>
          </p:nvPr>
        </p:nvSpPr>
        <p:spPr>
          <a:xfrm>
            <a:off x="802103" y="1082960"/>
            <a:ext cx="1069800" cy="1069800"/>
          </a:xfrm>
          <a:prstGeom prst="rect">
            <a:avLst/>
          </a:prstGeom>
          <a:noFill/>
          <a:ln cap="flat" cmpd="sng" w="25400">
            <a:solidFill>
              <a:srgbClr val="A5A09E"/>
            </a:solidFill>
            <a:prstDash val="solid"/>
            <a:round/>
            <a:headEnd len="sm" w="sm" type="none"/>
            <a:tailEnd len="sm" w="sm" type="none"/>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578" name="Google Shape;578;p30"/>
          <p:cNvSpPr txBox="1"/>
          <p:nvPr>
            <p:ph idx="1" type="body"/>
          </p:nvPr>
        </p:nvSpPr>
        <p:spPr>
          <a:xfrm>
            <a:off x="389145" y="2239920"/>
            <a:ext cx="1902000" cy="3417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79" name="Google Shape;579;p30"/>
          <p:cNvSpPr txBox="1"/>
          <p:nvPr>
            <p:ph idx="3" type="body"/>
          </p:nvPr>
        </p:nvSpPr>
        <p:spPr>
          <a:xfrm>
            <a:off x="389145" y="2640817"/>
            <a:ext cx="1902000" cy="358800"/>
          </a:xfrm>
          <a:prstGeom prst="rect">
            <a:avLst/>
          </a:prstGeom>
          <a:noFill/>
          <a:ln cap="flat" cmpd="sng" w="9525">
            <a:solidFill>
              <a:schemeClr val="accent2"/>
            </a:solidFill>
            <a:prstDash val="solid"/>
            <a:round/>
            <a:headEnd len="sm" w="sm" type="none"/>
            <a:tailEnd len="sm" w="sm" type="none"/>
          </a:ln>
        </p:spPr>
        <p:txBody>
          <a:bodyPr anchorCtr="0" anchor="ctr" bIns="81000" lIns="0" spcFirstLastPara="1" rIns="0" wrap="square" tIns="0">
            <a:noAutofit/>
          </a:bodyPr>
          <a:lstStyle>
            <a:lvl1pPr indent="-228600" lvl="0" marL="457200" algn="ctr">
              <a:lnSpc>
                <a:spcPct val="90000"/>
              </a:lnSpc>
              <a:spcBef>
                <a:spcPts val="0"/>
              </a:spcBef>
              <a:spcAft>
                <a:spcPts val="0"/>
              </a:spcAft>
              <a:buClr>
                <a:schemeClr val="dk1"/>
              </a:buClr>
              <a:buSzPts val="1100"/>
              <a:buNone/>
              <a:defRPr b="0" i="0" sz="1100">
                <a:solidFill>
                  <a:schemeClr val="dk1"/>
                </a:solidFill>
                <a:latin typeface="IBM Plex Sans ExtraLight"/>
                <a:ea typeface="IBM Plex Sans ExtraLight"/>
                <a:cs typeface="IBM Plex Sans ExtraLight"/>
                <a:sym typeface="IBM Plex Sans ExtraLight"/>
              </a:defRPr>
            </a:lvl1pPr>
            <a:lvl2pPr indent="-317500" lvl="1" marL="914400" algn="l">
              <a:lnSpc>
                <a:spcPct val="100000"/>
              </a:lnSpc>
              <a:spcBef>
                <a:spcPts val="1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80" name="Google Shape;580;p30"/>
          <p:cNvSpPr txBox="1"/>
          <p:nvPr>
            <p:ph idx="4" type="body"/>
          </p:nvPr>
        </p:nvSpPr>
        <p:spPr>
          <a:xfrm>
            <a:off x="389145" y="3075214"/>
            <a:ext cx="1897500" cy="154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900"/>
              <a:buNone/>
              <a:defRPr sz="9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800"/>
              <a:buNone/>
              <a:defRPr sz="800"/>
            </a:lvl4pPr>
            <a:lvl5pPr indent="-228600" lvl="4" marL="2286000" algn="l">
              <a:lnSpc>
                <a:spcPct val="100000"/>
              </a:lnSpc>
              <a:spcBef>
                <a:spcPts val="200"/>
              </a:spcBef>
              <a:spcAft>
                <a:spcPts val="0"/>
              </a:spcAft>
              <a:buClr>
                <a:srgbClr val="262626"/>
              </a:buClr>
              <a:buSzPts val="900"/>
              <a:buNone/>
              <a:defRPr b="0" i="0" sz="900">
                <a:latin typeface="IBM Plex Sans"/>
                <a:ea typeface="IBM Plex Sans"/>
                <a:cs typeface="IBM Plex Sans"/>
                <a:sym typeface="IBM Plex Sans"/>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81" name="Google Shape;581;p30"/>
          <p:cNvSpPr/>
          <p:nvPr>
            <p:ph idx="5" type="pic"/>
          </p:nvPr>
        </p:nvSpPr>
        <p:spPr>
          <a:xfrm>
            <a:off x="2939140" y="1082960"/>
            <a:ext cx="1069800" cy="1069800"/>
          </a:xfrm>
          <a:prstGeom prst="rect">
            <a:avLst/>
          </a:prstGeom>
          <a:noFill/>
          <a:ln cap="flat" cmpd="sng" w="25400">
            <a:solidFill>
              <a:srgbClr val="A5A09E"/>
            </a:solidFill>
            <a:prstDash val="solid"/>
            <a:round/>
            <a:headEnd len="sm" w="sm" type="none"/>
            <a:tailEnd len="sm" w="sm" type="none"/>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582" name="Google Shape;582;p30"/>
          <p:cNvSpPr txBox="1"/>
          <p:nvPr>
            <p:ph idx="6" type="body"/>
          </p:nvPr>
        </p:nvSpPr>
        <p:spPr>
          <a:xfrm>
            <a:off x="2533650" y="2239920"/>
            <a:ext cx="1918200" cy="3417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83" name="Google Shape;583;p30"/>
          <p:cNvSpPr txBox="1"/>
          <p:nvPr>
            <p:ph idx="7" type="body"/>
          </p:nvPr>
        </p:nvSpPr>
        <p:spPr>
          <a:xfrm>
            <a:off x="2533650" y="2640817"/>
            <a:ext cx="1902000" cy="358800"/>
          </a:xfrm>
          <a:prstGeom prst="rect">
            <a:avLst/>
          </a:prstGeom>
          <a:noFill/>
          <a:ln cap="flat" cmpd="sng" w="9525">
            <a:solidFill>
              <a:schemeClr val="accent2"/>
            </a:solidFill>
            <a:prstDash val="solid"/>
            <a:round/>
            <a:headEnd len="sm" w="sm" type="none"/>
            <a:tailEnd len="sm" w="sm" type="none"/>
          </a:ln>
        </p:spPr>
        <p:txBody>
          <a:bodyPr anchorCtr="0" anchor="ctr" bIns="81000" lIns="0" spcFirstLastPara="1" rIns="0" wrap="square" tIns="0">
            <a:noAutofit/>
          </a:bodyPr>
          <a:lstStyle>
            <a:lvl1pPr indent="-228600" lvl="0" marL="457200" algn="ctr">
              <a:lnSpc>
                <a:spcPct val="90000"/>
              </a:lnSpc>
              <a:spcBef>
                <a:spcPts val="0"/>
              </a:spcBef>
              <a:spcAft>
                <a:spcPts val="0"/>
              </a:spcAft>
              <a:buClr>
                <a:schemeClr val="dk1"/>
              </a:buClr>
              <a:buSzPts val="1100"/>
              <a:buNone/>
              <a:defRPr b="0" i="0" sz="1100">
                <a:solidFill>
                  <a:schemeClr val="dk1"/>
                </a:solidFill>
                <a:latin typeface="IBM Plex Sans ExtraLight"/>
                <a:ea typeface="IBM Plex Sans ExtraLight"/>
                <a:cs typeface="IBM Plex Sans ExtraLight"/>
                <a:sym typeface="IBM Plex Sans ExtraLight"/>
              </a:defRPr>
            </a:lvl1pPr>
            <a:lvl2pPr indent="-317500" lvl="1" marL="914400" algn="l">
              <a:lnSpc>
                <a:spcPct val="100000"/>
              </a:lnSpc>
              <a:spcBef>
                <a:spcPts val="1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84" name="Google Shape;584;p30"/>
          <p:cNvSpPr txBox="1"/>
          <p:nvPr>
            <p:ph idx="8" type="body"/>
          </p:nvPr>
        </p:nvSpPr>
        <p:spPr>
          <a:xfrm>
            <a:off x="2537982" y="3075214"/>
            <a:ext cx="1914000" cy="154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900"/>
              <a:buNone/>
              <a:defRPr sz="9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800"/>
              <a:buNone/>
              <a:defRPr sz="800"/>
            </a:lvl4pPr>
            <a:lvl5pPr indent="-228600" lvl="4" marL="2286000" algn="l">
              <a:lnSpc>
                <a:spcPct val="100000"/>
              </a:lnSpc>
              <a:spcBef>
                <a:spcPts val="200"/>
              </a:spcBef>
              <a:spcAft>
                <a:spcPts val="0"/>
              </a:spcAft>
              <a:buClr>
                <a:srgbClr val="262626"/>
              </a:buClr>
              <a:buSzPts val="900"/>
              <a:buNone/>
              <a:defRPr b="0" i="0" sz="900">
                <a:latin typeface="IBM Plex Sans"/>
                <a:ea typeface="IBM Plex Sans"/>
                <a:cs typeface="IBM Plex Sans"/>
                <a:sym typeface="IBM Plex Sans"/>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85" name="Google Shape;585;p30"/>
          <p:cNvSpPr/>
          <p:nvPr>
            <p:ph idx="9" type="pic"/>
          </p:nvPr>
        </p:nvSpPr>
        <p:spPr>
          <a:xfrm>
            <a:off x="5134999" y="1082960"/>
            <a:ext cx="1069800" cy="1069800"/>
          </a:xfrm>
          <a:prstGeom prst="rect">
            <a:avLst/>
          </a:prstGeom>
          <a:noFill/>
          <a:ln cap="flat" cmpd="sng" w="25400">
            <a:solidFill>
              <a:srgbClr val="A5A09E"/>
            </a:solidFill>
            <a:prstDash val="solid"/>
            <a:round/>
            <a:headEnd len="sm" w="sm" type="none"/>
            <a:tailEnd len="sm" w="sm" type="none"/>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586" name="Google Shape;586;p30"/>
          <p:cNvSpPr txBox="1"/>
          <p:nvPr>
            <p:ph idx="13" type="body"/>
          </p:nvPr>
        </p:nvSpPr>
        <p:spPr>
          <a:xfrm>
            <a:off x="4702745" y="2239920"/>
            <a:ext cx="1906500" cy="3417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87" name="Google Shape;587;p30"/>
          <p:cNvSpPr txBox="1"/>
          <p:nvPr>
            <p:ph idx="14" type="body"/>
          </p:nvPr>
        </p:nvSpPr>
        <p:spPr>
          <a:xfrm>
            <a:off x="4702745" y="2640817"/>
            <a:ext cx="1902000" cy="358800"/>
          </a:xfrm>
          <a:prstGeom prst="rect">
            <a:avLst/>
          </a:prstGeom>
          <a:noFill/>
          <a:ln cap="flat" cmpd="sng" w="9525">
            <a:solidFill>
              <a:schemeClr val="accent2"/>
            </a:solidFill>
            <a:prstDash val="solid"/>
            <a:round/>
            <a:headEnd len="sm" w="sm" type="none"/>
            <a:tailEnd len="sm" w="sm" type="none"/>
          </a:ln>
        </p:spPr>
        <p:txBody>
          <a:bodyPr anchorCtr="0" anchor="ctr" bIns="81000" lIns="0" spcFirstLastPara="1" rIns="0" wrap="square" tIns="0">
            <a:noAutofit/>
          </a:bodyPr>
          <a:lstStyle>
            <a:lvl1pPr indent="-228600" lvl="0" marL="457200" algn="ctr">
              <a:lnSpc>
                <a:spcPct val="90000"/>
              </a:lnSpc>
              <a:spcBef>
                <a:spcPts val="0"/>
              </a:spcBef>
              <a:spcAft>
                <a:spcPts val="0"/>
              </a:spcAft>
              <a:buClr>
                <a:schemeClr val="dk1"/>
              </a:buClr>
              <a:buSzPts val="1100"/>
              <a:buNone/>
              <a:defRPr b="0" i="0" sz="1100">
                <a:solidFill>
                  <a:schemeClr val="dk1"/>
                </a:solidFill>
                <a:latin typeface="IBM Plex Sans ExtraLight"/>
                <a:ea typeface="IBM Plex Sans ExtraLight"/>
                <a:cs typeface="IBM Plex Sans ExtraLight"/>
                <a:sym typeface="IBM Plex Sans ExtraLight"/>
              </a:defRPr>
            </a:lvl1pPr>
            <a:lvl2pPr indent="-317500" lvl="1" marL="914400" algn="l">
              <a:lnSpc>
                <a:spcPct val="100000"/>
              </a:lnSpc>
              <a:spcBef>
                <a:spcPts val="1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88" name="Google Shape;588;p30"/>
          <p:cNvSpPr txBox="1"/>
          <p:nvPr>
            <p:ph idx="15" type="body"/>
          </p:nvPr>
        </p:nvSpPr>
        <p:spPr>
          <a:xfrm>
            <a:off x="4707098" y="3075214"/>
            <a:ext cx="1902000" cy="154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900"/>
              <a:buNone/>
              <a:defRPr sz="9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800"/>
              <a:buNone/>
              <a:defRPr sz="800"/>
            </a:lvl4pPr>
            <a:lvl5pPr indent="-228600" lvl="4" marL="2286000" algn="l">
              <a:lnSpc>
                <a:spcPct val="100000"/>
              </a:lnSpc>
              <a:spcBef>
                <a:spcPts val="200"/>
              </a:spcBef>
              <a:spcAft>
                <a:spcPts val="0"/>
              </a:spcAft>
              <a:buClr>
                <a:srgbClr val="262626"/>
              </a:buClr>
              <a:buSzPts val="900"/>
              <a:buNone/>
              <a:defRPr b="0" i="0" sz="900">
                <a:latin typeface="IBM Plex Sans"/>
                <a:ea typeface="IBM Plex Sans"/>
                <a:cs typeface="IBM Plex Sans"/>
                <a:sym typeface="IBM Plex Sans"/>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89" name="Google Shape;589;p30"/>
          <p:cNvSpPr/>
          <p:nvPr>
            <p:ph idx="16" type="pic"/>
          </p:nvPr>
        </p:nvSpPr>
        <p:spPr>
          <a:xfrm>
            <a:off x="7272036" y="1082960"/>
            <a:ext cx="1069800" cy="1069800"/>
          </a:xfrm>
          <a:prstGeom prst="rect">
            <a:avLst/>
          </a:prstGeom>
          <a:noFill/>
          <a:ln cap="flat" cmpd="sng" w="25400">
            <a:solidFill>
              <a:srgbClr val="A5A09E"/>
            </a:solidFill>
            <a:prstDash val="solid"/>
            <a:round/>
            <a:headEnd len="sm" w="sm" type="none"/>
            <a:tailEnd len="sm" w="sm" type="none"/>
          </a:ln>
        </p:spPr>
        <p:txBody>
          <a:bodyPr anchorCtr="0" anchor="ctr" bIns="0" lIns="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590" name="Google Shape;590;p30"/>
          <p:cNvSpPr txBox="1"/>
          <p:nvPr>
            <p:ph idx="17" type="body"/>
          </p:nvPr>
        </p:nvSpPr>
        <p:spPr>
          <a:xfrm>
            <a:off x="6842336" y="2239920"/>
            <a:ext cx="1927500" cy="3417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91" name="Google Shape;591;p30"/>
          <p:cNvSpPr txBox="1"/>
          <p:nvPr>
            <p:ph idx="18" type="body"/>
          </p:nvPr>
        </p:nvSpPr>
        <p:spPr>
          <a:xfrm>
            <a:off x="6842336" y="2640817"/>
            <a:ext cx="1902000" cy="358800"/>
          </a:xfrm>
          <a:prstGeom prst="rect">
            <a:avLst/>
          </a:prstGeom>
          <a:noFill/>
          <a:ln cap="flat" cmpd="sng" w="9525">
            <a:solidFill>
              <a:schemeClr val="accent2"/>
            </a:solidFill>
            <a:prstDash val="solid"/>
            <a:round/>
            <a:headEnd len="sm" w="sm" type="none"/>
            <a:tailEnd len="sm" w="sm" type="none"/>
          </a:ln>
        </p:spPr>
        <p:txBody>
          <a:bodyPr anchorCtr="0" anchor="ctr" bIns="81000" lIns="0" spcFirstLastPara="1" rIns="0" wrap="square" tIns="0">
            <a:noAutofit/>
          </a:bodyPr>
          <a:lstStyle>
            <a:lvl1pPr indent="-228600" lvl="0" marL="457200" algn="ctr">
              <a:lnSpc>
                <a:spcPct val="90000"/>
              </a:lnSpc>
              <a:spcBef>
                <a:spcPts val="0"/>
              </a:spcBef>
              <a:spcAft>
                <a:spcPts val="0"/>
              </a:spcAft>
              <a:buClr>
                <a:schemeClr val="dk1"/>
              </a:buClr>
              <a:buSzPts val="1100"/>
              <a:buNone/>
              <a:defRPr b="0" i="0" sz="1100">
                <a:solidFill>
                  <a:schemeClr val="dk1"/>
                </a:solidFill>
                <a:latin typeface="IBM Plex Sans ExtraLight"/>
                <a:ea typeface="IBM Plex Sans ExtraLight"/>
                <a:cs typeface="IBM Plex Sans ExtraLight"/>
                <a:sym typeface="IBM Plex Sans ExtraLight"/>
              </a:defRPr>
            </a:lvl1pPr>
            <a:lvl2pPr indent="-317500" lvl="1" marL="914400" algn="l">
              <a:lnSpc>
                <a:spcPct val="100000"/>
              </a:lnSpc>
              <a:spcBef>
                <a:spcPts val="1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92" name="Google Shape;592;p30"/>
          <p:cNvSpPr txBox="1"/>
          <p:nvPr>
            <p:ph idx="19" type="body"/>
          </p:nvPr>
        </p:nvSpPr>
        <p:spPr>
          <a:xfrm>
            <a:off x="6842336" y="3075214"/>
            <a:ext cx="1923300" cy="154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900"/>
              <a:buNone/>
              <a:defRPr sz="9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800"/>
              <a:buNone/>
              <a:defRPr sz="800"/>
            </a:lvl4pPr>
            <a:lvl5pPr indent="-228600" lvl="4" marL="2286000" algn="l">
              <a:lnSpc>
                <a:spcPct val="100000"/>
              </a:lnSpc>
              <a:spcBef>
                <a:spcPts val="200"/>
              </a:spcBef>
              <a:spcAft>
                <a:spcPts val="0"/>
              </a:spcAft>
              <a:buClr>
                <a:srgbClr val="262626"/>
              </a:buClr>
              <a:buSzPts val="900"/>
              <a:buNone/>
              <a:defRPr b="0" i="0" sz="900">
                <a:latin typeface="IBM Plex Sans"/>
                <a:ea typeface="IBM Plex Sans"/>
                <a:cs typeface="IBM Plex Sans"/>
                <a:sym typeface="IBM Plex Sans"/>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593" name="Google Shape;593;p30"/>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pic>
        <p:nvPicPr>
          <p:cNvPr descr="York University Logo" id="594" name="Google Shape;594;p30"/>
          <p:cNvPicPr preferRelativeResize="0"/>
          <p:nvPr/>
        </p:nvPicPr>
        <p:blipFill rotWithShape="1">
          <a:blip r:embed="rId8">
            <a:alphaModFix/>
          </a:blip>
          <a:srcRect b="0" l="0" r="0" t="0"/>
          <a:stretch/>
        </p:blipFill>
        <p:spPr>
          <a:xfrm>
            <a:off x="8044435" y="4779594"/>
            <a:ext cx="930524" cy="205200"/>
          </a:xfrm>
          <a:prstGeom prst="rect">
            <a:avLst/>
          </a:prstGeom>
          <a:noFill/>
          <a:ln>
            <a:noFill/>
          </a:ln>
        </p:spPr>
      </p:pic>
      <p:sp>
        <p:nvSpPr>
          <p:cNvPr id="595" name="Google Shape;595;p30"/>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596" name="Google Shape;596;p30"/>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44">
          <p15:clr>
            <a:srgbClr val="FBAE40"/>
          </p15:clr>
        </p15:guide>
        <p15:guide id="2" pos="1445">
          <p15:clr>
            <a:srgbClr val="FBAE40"/>
          </p15:clr>
        </p15:guide>
        <p15:guide id="3" pos="1596">
          <p15:clr>
            <a:srgbClr val="FBAE40"/>
          </p15:clr>
        </p15:guide>
        <p15:guide id="4" pos="2804">
          <p15:clr>
            <a:srgbClr val="FBAE40"/>
          </p15:clr>
        </p15:guide>
        <p15:guide id="5" pos="2955">
          <p15:clr>
            <a:srgbClr val="FBAE40"/>
          </p15:clr>
        </p15:guide>
        <p15:guide id="6" pos="4163">
          <p15:clr>
            <a:srgbClr val="FBAE40"/>
          </p15:clr>
        </p15:guide>
        <p15:guide id="7" pos="4314">
          <p15:clr>
            <a:srgbClr val="FBAE40"/>
          </p15:clr>
        </p15:guide>
        <p15:guide id="8" pos="5522">
          <p15:clr>
            <a:srgbClr val="FBAE40"/>
          </p15:clr>
        </p15:guide>
        <p15:guide id="9" orient="horz" pos="1450">
          <p15:clr>
            <a:srgbClr val="FBAE40"/>
          </p15:clr>
        </p15:guide>
        <p15:guide id="10" orient="horz" pos="1879">
          <p15:clr>
            <a:srgbClr val="FBAE40"/>
          </p15:clr>
        </p15:guide>
        <p15:guide id="11" orient="horz" pos="29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essage Slide - Right Column">
  <p:cSld name="Key Message Slide - Right Column">
    <p:spTree>
      <p:nvGrpSpPr>
        <p:cNvPr id="52" name="Shape 52"/>
        <p:cNvGrpSpPr/>
        <p:nvPr/>
      </p:nvGrpSpPr>
      <p:grpSpPr>
        <a:xfrm>
          <a:off x="0" y="0"/>
          <a:ext cx="0" cy="0"/>
          <a:chOff x="0" y="0"/>
          <a:chExt cx="0" cy="0"/>
        </a:xfrm>
      </p:grpSpPr>
      <p:sp>
        <p:nvSpPr>
          <p:cNvPr id="53" name="Google Shape;53;p4"/>
          <p:cNvSpPr txBox="1"/>
          <p:nvPr>
            <p:ph type="title"/>
          </p:nvPr>
        </p:nvSpPr>
        <p:spPr>
          <a:xfrm>
            <a:off x="386535" y="181052"/>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 name="Google Shape;54;p4"/>
          <p:cNvSpPr txBox="1"/>
          <p:nvPr>
            <p:ph idx="1" type="body"/>
          </p:nvPr>
        </p:nvSpPr>
        <p:spPr>
          <a:xfrm>
            <a:off x="389398" y="897731"/>
            <a:ext cx="5080200" cy="178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1100"/>
              <a:buNone/>
              <a:defRPr sz="1100"/>
            </a:lvl4pPr>
            <a:lvl5pPr indent="-228600" lvl="4" marL="2286000" algn="l">
              <a:lnSpc>
                <a:spcPct val="100000"/>
              </a:lnSpc>
              <a:spcBef>
                <a:spcPts val="200"/>
              </a:spcBef>
              <a:spcAft>
                <a:spcPts val="0"/>
              </a:spcAft>
              <a:buClr>
                <a:srgbClr val="262626"/>
              </a:buClr>
              <a:buSzPts val="1100"/>
              <a:buNone/>
              <a:defRPr sz="1100"/>
            </a:lvl5pPr>
            <a:lvl6pPr indent="-228600" lvl="5" marL="2743200" algn="l">
              <a:lnSpc>
                <a:spcPct val="100000"/>
              </a:lnSpc>
              <a:spcBef>
                <a:spcPts val="200"/>
              </a:spcBef>
              <a:spcAft>
                <a:spcPts val="0"/>
              </a:spcAft>
              <a:buClr>
                <a:srgbClr val="262626"/>
              </a:buClr>
              <a:buSzPts val="1100"/>
              <a:buNone/>
              <a:defRPr sz="1100"/>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sp>
        <p:nvSpPr>
          <p:cNvPr id="55" name="Google Shape;55;p4"/>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 name="Google Shape;56;p4"/>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pic>
        <p:nvPicPr>
          <p:cNvPr descr="York University Logo" id="57" name="Google Shape;57;p4"/>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58" name="Google Shape;58;p4"/>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59" name="Google Shape;59;p4"/>
          <p:cNvSpPr/>
          <p:nvPr/>
        </p:nvSpPr>
        <p:spPr>
          <a:xfrm>
            <a:off x="5598319" y="897732"/>
            <a:ext cx="3545700" cy="3726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60" name="Google Shape;60;p4"/>
          <p:cNvSpPr txBox="1"/>
          <p:nvPr>
            <p:ph idx="2" type="body"/>
          </p:nvPr>
        </p:nvSpPr>
        <p:spPr>
          <a:xfrm>
            <a:off x="5928704" y="2842022"/>
            <a:ext cx="2832000" cy="1650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a:solidFill>
                  <a:schemeClr val="lt1"/>
                </a:solidFill>
              </a:defRPr>
            </a:lvl1pPr>
            <a:lvl2pPr indent="-304800" lvl="1" marL="914400" algn="l">
              <a:lnSpc>
                <a:spcPct val="100000"/>
              </a:lnSpc>
              <a:spcBef>
                <a:spcPts val="200"/>
              </a:spcBef>
              <a:spcAft>
                <a:spcPts val="0"/>
              </a:spcAft>
              <a:buClr>
                <a:schemeClr val="lt1"/>
              </a:buClr>
              <a:buSzPts val="1200"/>
              <a:buFont typeface="IBM Plex Sans"/>
              <a:buChar char="•"/>
              <a:defRPr>
                <a:solidFill>
                  <a:schemeClr val="lt1"/>
                </a:solidFill>
              </a:defRPr>
            </a:lvl2pPr>
            <a:lvl3pPr indent="-304800" lvl="2" marL="1371600" algn="l">
              <a:lnSpc>
                <a:spcPct val="100000"/>
              </a:lnSpc>
              <a:spcBef>
                <a:spcPts val="200"/>
              </a:spcBef>
              <a:spcAft>
                <a:spcPts val="0"/>
              </a:spcAft>
              <a:buSzPts val="1200"/>
              <a:buChar char="•"/>
              <a:defRPr>
                <a:solidFill>
                  <a:schemeClr val="lt1"/>
                </a:solidFill>
              </a:defRPr>
            </a:lvl3pPr>
            <a:lvl4pPr indent="-228600" lvl="3" marL="1828800" algn="l">
              <a:lnSpc>
                <a:spcPct val="100000"/>
              </a:lnSpc>
              <a:spcBef>
                <a:spcPts val="200"/>
              </a:spcBef>
              <a:spcAft>
                <a:spcPts val="0"/>
              </a:spcAft>
              <a:buClr>
                <a:schemeClr val="lt1"/>
              </a:buClr>
              <a:buSzPts val="1200"/>
              <a:buNone/>
              <a:defRPr>
                <a:solidFill>
                  <a:schemeClr val="lt1"/>
                </a:solidFill>
              </a:defRPr>
            </a:lvl4pPr>
            <a:lvl5pPr indent="-228600" lvl="4" marL="2286000" algn="l">
              <a:lnSpc>
                <a:spcPct val="100000"/>
              </a:lnSpc>
              <a:spcBef>
                <a:spcPts val="200"/>
              </a:spcBef>
              <a:spcAft>
                <a:spcPts val="0"/>
              </a:spcAft>
              <a:buClr>
                <a:schemeClr val="lt1"/>
              </a:buClr>
              <a:buSzPts val="1200"/>
              <a:buNone/>
              <a:defRPr>
                <a:solidFill>
                  <a:schemeClr val="lt1"/>
                </a:solidFill>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1" name="Google Shape;61;p4"/>
          <p:cNvSpPr txBox="1"/>
          <p:nvPr>
            <p:ph idx="3" type="body"/>
          </p:nvPr>
        </p:nvSpPr>
        <p:spPr>
          <a:xfrm>
            <a:off x="5930153" y="1050131"/>
            <a:ext cx="2846700" cy="1629900"/>
          </a:xfrm>
          <a:prstGeom prst="rect">
            <a:avLst/>
          </a:prstGeom>
          <a:noFill/>
          <a:ln cap="flat" cmpd="sng" w="12700">
            <a:solidFill>
              <a:schemeClr val="lt1"/>
            </a:solidFill>
            <a:prstDash val="solid"/>
            <a:round/>
            <a:headEnd len="sm" w="sm" type="none"/>
            <a:tailEnd len="sm" w="sm" type="none"/>
          </a:ln>
        </p:spPr>
        <p:txBody>
          <a:bodyPr anchorCtr="0" anchor="b" bIns="13500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i="0" sz="2100">
                <a:solidFill>
                  <a:schemeClr val="lt1"/>
                </a:solidFill>
                <a:latin typeface="IBM Plex Sans SemiBold"/>
                <a:ea typeface="IBM Plex Sans SemiBold"/>
                <a:cs typeface="IBM Plex Sans SemiBold"/>
                <a:sym typeface="IBM Plex Sans SemiBold"/>
              </a:defRPr>
            </a:lvl1pPr>
            <a:lvl2pPr indent="-323850" lvl="1" marL="914400" algn="l">
              <a:lnSpc>
                <a:spcPct val="100000"/>
              </a:lnSpc>
              <a:spcBef>
                <a:spcPts val="200"/>
              </a:spcBef>
              <a:spcAft>
                <a:spcPts val="0"/>
              </a:spcAft>
              <a:buClr>
                <a:schemeClr val="lt1"/>
              </a:buClr>
              <a:buSzPts val="1500"/>
              <a:buFont typeface="IBM Plex Sans SemiBold"/>
              <a:buChar char="•"/>
              <a:defRPr b="1" i="0" sz="1500">
                <a:solidFill>
                  <a:schemeClr val="lt1"/>
                </a:solidFill>
                <a:latin typeface="IBM Plex Sans SemiBold"/>
                <a:ea typeface="IBM Plex Sans SemiBold"/>
                <a:cs typeface="IBM Plex Sans SemiBold"/>
                <a:sym typeface="IBM Plex Sans SemiBold"/>
              </a:defRPr>
            </a:lvl2pPr>
            <a:lvl3pPr indent="-323850" lvl="2" marL="1371600" algn="l">
              <a:lnSpc>
                <a:spcPct val="100000"/>
              </a:lnSpc>
              <a:spcBef>
                <a:spcPts val="200"/>
              </a:spcBef>
              <a:spcAft>
                <a:spcPts val="0"/>
              </a:spcAft>
              <a:buSzPts val="1500"/>
              <a:buChar char="•"/>
              <a:defRPr b="1" i="0" sz="15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2" name="Google Shape;62;p4"/>
          <p:cNvSpPr txBox="1"/>
          <p:nvPr>
            <p:ph idx="4" type="body"/>
          </p:nvPr>
        </p:nvSpPr>
        <p:spPr>
          <a:xfrm>
            <a:off x="389398" y="2841780"/>
            <a:ext cx="5080200" cy="178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1100"/>
              <a:buNone/>
              <a:defRPr sz="1100"/>
            </a:lvl4pPr>
            <a:lvl5pPr indent="-228600" lvl="4" marL="2286000" algn="l">
              <a:lnSpc>
                <a:spcPct val="100000"/>
              </a:lnSpc>
              <a:spcBef>
                <a:spcPts val="200"/>
              </a:spcBef>
              <a:spcAft>
                <a:spcPts val="0"/>
              </a:spcAft>
              <a:buClr>
                <a:srgbClr val="262626"/>
              </a:buClr>
              <a:buSzPts val="1100"/>
              <a:buNone/>
              <a:defRPr sz="1100"/>
            </a:lvl5pPr>
            <a:lvl6pPr indent="-228600" lvl="5" marL="2743200" algn="l">
              <a:lnSpc>
                <a:spcPct val="100000"/>
              </a:lnSpc>
              <a:spcBef>
                <a:spcPts val="200"/>
              </a:spcBef>
              <a:spcAft>
                <a:spcPts val="0"/>
              </a:spcAft>
              <a:buClr>
                <a:srgbClr val="262626"/>
              </a:buClr>
              <a:buSzPts val="1100"/>
              <a:buNone/>
              <a:defRPr sz="1100"/>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spTree>
  </p:cSld>
  <p:clrMapOvr>
    <a:masterClrMapping/>
  </p:clrMapOvr>
  <p:extLst>
    <p:ext uri="{DCECCB84-F9BA-43D5-87BE-67443E8EF086}">
      <p15:sldGuideLst>
        <p15:guide id="1" pos="237">
          <p15:clr>
            <a:srgbClr val="FBAE40"/>
          </p15:clr>
        </p15:guide>
        <p15:guide id="2" pos="3527">
          <p15:clr>
            <a:srgbClr val="FBAE40"/>
          </p15:clr>
        </p15:guide>
        <p15:guide id="3" pos="5522">
          <p15:clr>
            <a:srgbClr val="FBAE40"/>
          </p15:clr>
        </p15:guide>
        <p15:guide id="4" orient="horz" pos="1688">
          <p15:clr>
            <a:srgbClr val="FBAE40"/>
          </p15:clr>
        </p15:guide>
        <p15:guide id="5" orient="horz" pos="1790">
          <p15:clr>
            <a:srgbClr val="FBAE40"/>
          </p15:clr>
        </p15:guide>
        <p15:guide id="6" orient="horz" pos="565">
          <p15:clr>
            <a:srgbClr val="FBAE40"/>
          </p15:clr>
        </p15:guide>
        <p15:guide id="7" orient="horz" pos="291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Column Team Slide">
  <p:cSld name="6 Column Team Slide">
    <p:spTree>
      <p:nvGrpSpPr>
        <p:cNvPr id="597" name="Shape 597"/>
        <p:cNvGrpSpPr/>
        <p:nvPr/>
      </p:nvGrpSpPr>
      <p:grpSpPr>
        <a:xfrm>
          <a:off x="0" y="0"/>
          <a:ext cx="0" cy="0"/>
          <a:chOff x="0" y="0"/>
          <a:chExt cx="0" cy="0"/>
        </a:xfrm>
      </p:grpSpPr>
      <p:grpSp>
        <p:nvGrpSpPr>
          <p:cNvPr id="598" name="Google Shape;598;p31"/>
          <p:cNvGrpSpPr/>
          <p:nvPr/>
        </p:nvGrpSpPr>
        <p:grpSpPr>
          <a:xfrm>
            <a:off x="9177337" y="2389740"/>
            <a:ext cx="1500300" cy="2218783"/>
            <a:chOff x="12236449" y="3360056"/>
            <a:chExt cx="2000400" cy="2958377"/>
          </a:xfrm>
        </p:grpSpPr>
        <p:sp>
          <p:nvSpPr>
            <p:cNvPr id="599" name="Google Shape;599;p31"/>
            <p:cNvSpPr/>
            <p:nvPr/>
          </p:nvSpPr>
          <p:spPr>
            <a:xfrm>
              <a:off x="12236449" y="3813133"/>
              <a:ext cx="2000400" cy="25053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600" name="Google Shape;600;p31"/>
            <p:cNvSpPr/>
            <p:nvPr/>
          </p:nvSpPr>
          <p:spPr>
            <a:xfrm>
              <a:off x="12236449" y="3360056"/>
              <a:ext cx="2000400" cy="591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601" name="Google Shape;601;p31"/>
            <p:cNvSpPr txBox="1"/>
            <p:nvPr/>
          </p:nvSpPr>
          <p:spPr>
            <a:xfrm>
              <a:off x="12466109" y="3417829"/>
              <a:ext cx="1663500" cy="5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HEADSHOTS: CROPPING</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602" name="Google Shape;602;p31"/>
            <p:cNvSpPr txBox="1"/>
            <p:nvPr/>
          </p:nvSpPr>
          <p:spPr>
            <a:xfrm>
              <a:off x="12318220" y="4096342"/>
              <a:ext cx="1693200" cy="10242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When resizing headshots, maintain the same amount of white space around each person. If possible, align the top of each person’s head and adjust them to be the same size.</a:t>
              </a:r>
              <a:endParaRPr sz="1100"/>
            </a:p>
          </p:txBody>
        </p:sp>
        <p:grpSp>
          <p:nvGrpSpPr>
            <p:cNvPr id="603" name="Google Shape;603;p31"/>
            <p:cNvGrpSpPr/>
            <p:nvPr/>
          </p:nvGrpSpPr>
          <p:grpSpPr>
            <a:xfrm>
              <a:off x="12455525" y="5714968"/>
              <a:ext cx="1597025" cy="438944"/>
              <a:chOff x="12455525" y="5733256"/>
              <a:chExt cx="1597025" cy="438944"/>
            </a:xfrm>
          </p:grpSpPr>
          <p:grpSp>
            <p:nvGrpSpPr>
              <p:cNvPr id="604" name="Google Shape;604;p31"/>
              <p:cNvGrpSpPr/>
              <p:nvPr/>
            </p:nvGrpSpPr>
            <p:grpSpPr>
              <a:xfrm>
                <a:off x="12518315" y="5792785"/>
                <a:ext cx="283285" cy="282600"/>
                <a:chOff x="12518315" y="5406742"/>
                <a:chExt cx="283285" cy="282600"/>
              </a:xfrm>
            </p:grpSpPr>
            <p:pic>
              <p:nvPicPr>
                <p:cNvPr id="605" name="Google Shape;605;p31"/>
                <p:cNvPicPr preferRelativeResize="0"/>
                <p:nvPr/>
              </p:nvPicPr>
              <p:blipFill rotWithShape="1">
                <a:blip r:embed="rId2">
                  <a:alphaModFix/>
                </a:blip>
                <a:srcRect b="62729" l="28386" r="29379" t="1"/>
                <a:stretch/>
              </p:blipFill>
              <p:spPr>
                <a:xfrm>
                  <a:off x="12518315" y="5439331"/>
                  <a:ext cx="283285" cy="249985"/>
                </a:xfrm>
                <a:prstGeom prst="rect">
                  <a:avLst/>
                </a:prstGeom>
                <a:noFill/>
                <a:ln>
                  <a:noFill/>
                </a:ln>
              </p:spPr>
            </p:pic>
            <p:sp>
              <p:nvSpPr>
                <p:cNvPr id="606" name="Google Shape;606;p31"/>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607" name="Google Shape;607;p31"/>
              <p:cNvGrpSpPr/>
              <p:nvPr/>
            </p:nvGrpSpPr>
            <p:grpSpPr>
              <a:xfrm>
                <a:off x="12872679" y="5792785"/>
                <a:ext cx="283285" cy="282600"/>
                <a:chOff x="12518315" y="5406742"/>
                <a:chExt cx="283285" cy="282600"/>
              </a:xfrm>
            </p:grpSpPr>
            <p:pic>
              <p:nvPicPr>
                <p:cNvPr id="608" name="Google Shape;608;p31"/>
                <p:cNvPicPr preferRelativeResize="0"/>
                <p:nvPr/>
              </p:nvPicPr>
              <p:blipFill rotWithShape="1">
                <a:blip r:embed="rId2">
                  <a:alphaModFix/>
                </a:blip>
                <a:srcRect b="62729" l="28386" r="29379" t="1"/>
                <a:stretch/>
              </p:blipFill>
              <p:spPr>
                <a:xfrm>
                  <a:off x="12518315" y="5439331"/>
                  <a:ext cx="283285" cy="249985"/>
                </a:xfrm>
                <a:prstGeom prst="rect">
                  <a:avLst/>
                </a:prstGeom>
                <a:noFill/>
                <a:ln>
                  <a:noFill/>
                </a:ln>
              </p:spPr>
            </p:pic>
            <p:sp>
              <p:nvSpPr>
                <p:cNvPr id="609" name="Google Shape;609;p31"/>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610" name="Google Shape;610;p31"/>
              <p:cNvGrpSpPr/>
              <p:nvPr/>
            </p:nvGrpSpPr>
            <p:grpSpPr>
              <a:xfrm>
                <a:off x="13227043" y="5792785"/>
                <a:ext cx="283285" cy="282600"/>
                <a:chOff x="12518315" y="5406742"/>
                <a:chExt cx="283285" cy="282600"/>
              </a:xfrm>
            </p:grpSpPr>
            <p:pic>
              <p:nvPicPr>
                <p:cNvPr id="611" name="Google Shape;611;p31"/>
                <p:cNvPicPr preferRelativeResize="0"/>
                <p:nvPr/>
              </p:nvPicPr>
              <p:blipFill rotWithShape="1">
                <a:blip r:embed="rId2">
                  <a:alphaModFix/>
                </a:blip>
                <a:srcRect b="62729" l="28386" r="29379" t="1"/>
                <a:stretch/>
              </p:blipFill>
              <p:spPr>
                <a:xfrm>
                  <a:off x="12518315" y="5439331"/>
                  <a:ext cx="283285" cy="249985"/>
                </a:xfrm>
                <a:prstGeom prst="rect">
                  <a:avLst/>
                </a:prstGeom>
                <a:noFill/>
                <a:ln>
                  <a:noFill/>
                </a:ln>
              </p:spPr>
            </p:pic>
            <p:sp>
              <p:nvSpPr>
                <p:cNvPr id="612" name="Google Shape;612;p31"/>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613" name="Google Shape;613;p31"/>
              <p:cNvGrpSpPr/>
              <p:nvPr/>
            </p:nvGrpSpPr>
            <p:grpSpPr>
              <a:xfrm>
                <a:off x="13581406" y="5792785"/>
                <a:ext cx="283285" cy="282600"/>
                <a:chOff x="12518315" y="5406742"/>
                <a:chExt cx="283285" cy="282600"/>
              </a:xfrm>
            </p:grpSpPr>
            <p:pic>
              <p:nvPicPr>
                <p:cNvPr id="614" name="Google Shape;614;p31"/>
                <p:cNvPicPr preferRelativeResize="0"/>
                <p:nvPr/>
              </p:nvPicPr>
              <p:blipFill rotWithShape="1">
                <a:blip r:embed="rId2">
                  <a:alphaModFix/>
                </a:blip>
                <a:srcRect b="62729" l="28386" r="29379" t="1"/>
                <a:stretch/>
              </p:blipFill>
              <p:spPr>
                <a:xfrm>
                  <a:off x="12518315" y="5439331"/>
                  <a:ext cx="283285" cy="249985"/>
                </a:xfrm>
                <a:prstGeom prst="rect">
                  <a:avLst/>
                </a:prstGeom>
                <a:noFill/>
                <a:ln>
                  <a:noFill/>
                </a:ln>
              </p:spPr>
            </p:pic>
            <p:sp>
              <p:nvSpPr>
                <p:cNvPr id="615" name="Google Shape;615;p31"/>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sp>
            <p:nvSpPr>
              <p:cNvPr id="616" name="Google Shape;616;p31"/>
              <p:cNvSpPr/>
              <p:nvPr/>
            </p:nvSpPr>
            <p:spPr>
              <a:xfrm>
                <a:off x="12455525" y="5733256"/>
                <a:ext cx="1489200" cy="390600"/>
              </a:xfrm>
              <a:prstGeom prst="roundRect">
                <a:avLst>
                  <a:gd fmla="val 16667" name="adj"/>
                </a:avLst>
              </a:prstGeom>
              <a:noFill/>
              <a:ln cap="flat" cmpd="sng" w="12700">
                <a:solidFill>
                  <a:srgbClr val="00B05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pic>
            <p:nvPicPr>
              <p:cNvPr id="617" name="Google Shape;617;p31"/>
              <p:cNvPicPr preferRelativeResize="0"/>
              <p:nvPr/>
            </p:nvPicPr>
            <p:blipFill rotWithShape="1">
              <a:blip r:embed="rId3">
                <a:alphaModFix/>
              </a:blip>
              <a:srcRect b="0" l="0" r="0" t="0"/>
              <a:stretch/>
            </p:blipFill>
            <p:spPr>
              <a:xfrm>
                <a:off x="13893800" y="6013450"/>
                <a:ext cx="158750" cy="158750"/>
              </a:xfrm>
              <a:prstGeom prst="rect">
                <a:avLst/>
              </a:prstGeom>
              <a:noFill/>
              <a:ln>
                <a:noFill/>
              </a:ln>
            </p:spPr>
          </p:pic>
        </p:grpSp>
        <p:grpSp>
          <p:nvGrpSpPr>
            <p:cNvPr id="618" name="Google Shape;618;p31"/>
            <p:cNvGrpSpPr/>
            <p:nvPr/>
          </p:nvGrpSpPr>
          <p:grpSpPr>
            <a:xfrm>
              <a:off x="12455525" y="5229987"/>
              <a:ext cx="1596745" cy="431686"/>
              <a:chOff x="12455525" y="5248275"/>
              <a:chExt cx="1596745" cy="431686"/>
            </a:xfrm>
          </p:grpSpPr>
          <p:grpSp>
            <p:nvGrpSpPr>
              <p:cNvPr id="619" name="Google Shape;619;p31"/>
              <p:cNvGrpSpPr/>
              <p:nvPr/>
            </p:nvGrpSpPr>
            <p:grpSpPr>
              <a:xfrm>
                <a:off x="12518315" y="5302400"/>
                <a:ext cx="283285" cy="282600"/>
                <a:chOff x="12518315" y="5406742"/>
                <a:chExt cx="283285" cy="282600"/>
              </a:xfrm>
            </p:grpSpPr>
            <p:pic>
              <p:nvPicPr>
                <p:cNvPr id="620" name="Google Shape;620;p31"/>
                <p:cNvPicPr preferRelativeResize="0"/>
                <p:nvPr/>
              </p:nvPicPr>
              <p:blipFill rotWithShape="1">
                <a:blip r:embed="rId2">
                  <a:alphaModFix/>
                </a:blip>
                <a:srcRect b="49025" l="19045" r="20594" t="-2291"/>
                <a:stretch/>
              </p:blipFill>
              <p:spPr>
                <a:xfrm>
                  <a:off x="12518315" y="5439331"/>
                  <a:ext cx="283285" cy="249985"/>
                </a:xfrm>
                <a:prstGeom prst="rect">
                  <a:avLst/>
                </a:prstGeom>
                <a:noFill/>
                <a:ln>
                  <a:noFill/>
                </a:ln>
              </p:spPr>
            </p:pic>
            <p:sp>
              <p:nvSpPr>
                <p:cNvPr id="621" name="Google Shape;621;p31"/>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622" name="Google Shape;622;p31"/>
              <p:cNvGrpSpPr/>
              <p:nvPr/>
            </p:nvGrpSpPr>
            <p:grpSpPr>
              <a:xfrm>
                <a:off x="12843992" y="5290124"/>
                <a:ext cx="334127" cy="294876"/>
                <a:chOff x="12489628" y="5394466"/>
                <a:chExt cx="334127" cy="294876"/>
              </a:xfrm>
            </p:grpSpPr>
            <p:pic>
              <p:nvPicPr>
                <p:cNvPr id="623" name="Google Shape;623;p31"/>
                <p:cNvPicPr preferRelativeResize="0"/>
                <p:nvPr/>
              </p:nvPicPr>
              <p:blipFill rotWithShape="1">
                <a:blip r:embed="rId2">
                  <a:alphaModFix/>
                </a:blip>
                <a:srcRect b="62729" l="28386" r="29379" t="1"/>
                <a:stretch/>
              </p:blipFill>
              <p:spPr>
                <a:xfrm>
                  <a:off x="12489628" y="5394466"/>
                  <a:ext cx="334127" cy="294850"/>
                </a:xfrm>
                <a:prstGeom prst="rect">
                  <a:avLst/>
                </a:prstGeom>
                <a:noFill/>
                <a:ln>
                  <a:noFill/>
                </a:ln>
              </p:spPr>
            </p:pic>
            <p:sp>
              <p:nvSpPr>
                <p:cNvPr id="624" name="Google Shape;624;p31"/>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625" name="Google Shape;625;p31"/>
              <p:cNvGrpSpPr/>
              <p:nvPr/>
            </p:nvGrpSpPr>
            <p:grpSpPr>
              <a:xfrm>
                <a:off x="13194770" y="5302400"/>
                <a:ext cx="334764" cy="283172"/>
                <a:chOff x="12486042" y="5406742"/>
                <a:chExt cx="334764" cy="283172"/>
              </a:xfrm>
            </p:grpSpPr>
            <p:pic>
              <p:nvPicPr>
                <p:cNvPr id="626" name="Google Shape;626;p31"/>
                <p:cNvPicPr preferRelativeResize="0"/>
                <p:nvPr/>
              </p:nvPicPr>
              <p:blipFill rotWithShape="1">
                <a:blip r:embed="rId2">
                  <a:alphaModFix/>
                </a:blip>
                <a:srcRect b="69441" l="28386" r="29379" t="0"/>
                <a:stretch/>
              </p:blipFill>
              <p:spPr>
                <a:xfrm>
                  <a:off x="12486042" y="5447692"/>
                  <a:ext cx="334764" cy="242222"/>
                </a:xfrm>
                <a:prstGeom prst="rect">
                  <a:avLst/>
                </a:prstGeom>
                <a:noFill/>
                <a:ln>
                  <a:noFill/>
                </a:ln>
              </p:spPr>
            </p:pic>
            <p:sp>
              <p:nvSpPr>
                <p:cNvPr id="627" name="Google Shape;627;p31"/>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grpSp>
            <p:nvGrpSpPr>
              <p:cNvPr id="628" name="Google Shape;628;p31"/>
              <p:cNvGrpSpPr/>
              <p:nvPr/>
            </p:nvGrpSpPr>
            <p:grpSpPr>
              <a:xfrm>
                <a:off x="13581406" y="5302400"/>
                <a:ext cx="283285" cy="282600"/>
                <a:chOff x="12518315" y="5406742"/>
                <a:chExt cx="283285" cy="282600"/>
              </a:xfrm>
            </p:grpSpPr>
            <p:pic>
              <p:nvPicPr>
                <p:cNvPr id="629" name="Google Shape;629;p31"/>
                <p:cNvPicPr preferRelativeResize="0"/>
                <p:nvPr/>
              </p:nvPicPr>
              <p:blipFill rotWithShape="1">
                <a:blip r:embed="rId2">
                  <a:alphaModFix/>
                </a:blip>
                <a:srcRect b="32248" l="9333" r="12772" t="-984"/>
                <a:stretch/>
              </p:blipFill>
              <p:spPr>
                <a:xfrm>
                  <a:off x="12518315" y="5439331"/>
                  <a:ext cx="283285" cy="249985"/>
                </a:xfrm>
                <a:prstGeom prst="rect">
                  <a:avLst/>
                </a:prstGeom>
                <a:noFill/>
                <a:ln>
                  <a:noFill/>
                </a:ln>
              </p:spPr>
            </p:pic>
            <p:sp>
              <p:nvSpPr>
                <p:cNvPr id="630" name="Google Shape;630;p31"/>
                <p:cNvSpPr/>
                <p:nvPr/>
              </p:nvSpPr>
              <p:spPr>
                <a:xfrm>
                  <a:off x="12518670" y="5406742"/>
                  <a:ext cx="282600" cy="282600"/>
                </a:xfrm>
                <a:prstGeom prst="rect">
                  <a:avLst/>
                </a:prstGeom>
                <a:noFill/>
                <a:ln cap="flat" cmpd="sng" w="12700">
                  <a:solidFill>
                    <a:srgbClr val="A5A09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sp>
            <p:nvSpPr>
              <p:cNvPr id="631" name="Google Shape;631;p31"/>
              <p:cNvSpPr/>
              <p:nvPr/>
            </p:nvSpPr>
            <p:spPr>
              <a:xfrm>
                <a:off x="12455525" y="5248275"/>
                <a:ext cx="1489200" cy="3906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grpSp>
            <p:nvGrpSpPr>
              <p:cNvPr id="632" name="Google Shape;632;p31"/>
              <p:cNvGrpSpPr/>
              <p:nvPr/>
            </p:nvGrpSpPr>
            <p:grpSpPr>
              <a:xfrm>
                <a:off x="13898285" y="5525976"/>
                <a:ext cx="153985" cy="153985"/>
                <a:chOff x="13949363" y="5565775"/>
                <a:chExt cx="120650" cy="120650"/>
              </a:xfrm>
            </p:grpSpPr>
            <p:sp>
              <p:nvSpPr>
                <p:cNvPr id="633" name="Google Shape;633;p31"/>
                <p:cNvSpPr/>
                <p:nvPr/>
              </p:nvSpPr>
              <p:spPr>
                <a:xfrm>
                  <a:off x="13955713" y="5572125"/>
                  <a:ext cx="108000" cy="1080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pic>
              <p:nvPicPr>
                <p:cNvPr id="634" name="Google Shape;634;p31"/>
                <p:cNvPicPr preferRelativeResize="0"/>
                <p:nvPr/>
              </p:nvPicPr>
              <p:blipFill rotWithShape="1">
                <a:blip r:embed="rId4">
                  <a:alphaModFix/>
                </a:blip>
                <a:srcRect b="0" l="0" r="0" t="0"/>
                <a:stretch/>
              </p:blipFill>
              <p:spPr>
                <a:xfrm>
                  <a:off x="13949363" y="5565775"/>
                  <a:ext cx="120650" cy="120650"/>
                </a:xfrm>
                <a:prstGeom prst="rect">
                  <a:avLst/>
                </a:prstGeom>
                <a:noFill/>
                <a:ln>
                  <a:noFill/>
                </a:ln>
              </p:spPr>
            </p:pic>
          </p:grpSp>
        </p:grpSp>
      </p:grpSp>
      <p:grpSp>
        <p:nvGrpSpPr>
          <p:cNvPr id="635" name="Google Shape;635;p31"/>
          <p:cNvGrpSpPr/>
          <p:nvPr/>
        </p:nvGrpSpPr>
        <p:grpSpPr>
          <a:xfrm>
            <a:off x="9048833" y="-190500"/>
            <a:ext cx="1804118" cy="2446708"/>
            <a:chOff x="12065111" y="-254000"/>
            <a:chExt cx="2405491" cy="3262277"/>
          </a:xfrm>
        </p:grpSpPr>
        <p:sp>
          <p:nvSpPr>
            <p:cNvPr id="636" name="Google Shape;636;p31"/>
            <p:cNvSpPr/>
            <p:nvPr/>
          </p:nvSpPr>
          <p:spPr>
            <a:xfrm>
              <a:off x="12236449" y="199077"/>
              <a:ext cx="2000400" cy="2809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637" name="Google Shape;637;p31"/>
            <p:cNvSpPr/>
            <p:nvPr/>
          </p:nvSpPr>
          <p:spPr>
            <a:xfrm>
              <a:off x="12236449" y="-25400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638" name="Google Shape;638;p31"/>
            <p:cNvSpPr/>
            <p:nvPr/>
          </p:nvSpPr>
          <p:spPr>
            <a:xfrm flipH="1">
              <a:off x="12065111" y="-25400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639" name="Google Shape;639;p31"/>
            <p:cNvSpPr txBox="1"/>
            <p:nvPr/>
          </p:nvSpPr>
          <p:spPr>
            <a:xfrm>
              <a:off x="12466110" y="-163571"/>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640" name="Google Shape;640;p31"/>
            <p:cNvSpPr txBox="1"/>
            <p:nvPr/>
          </p:nvSpPr>
          <p:spPr>
            <a:xfrm>
              <a:off x="12318220" y="429245"/>
              <a:ext cx="1796700" cy="24435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 Images will fill left to right. </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Cropping the image: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Right-click on the image. Choose ‘Crop’ from the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menu. Adjust the size &amp; position to your preference. Press ‘esc’ or click outside image area to exit</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cropping mode.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your image doesn’t fully fill the box:</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Click the arrow beside ‘Crop’</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Select ‘Fill’</a:t>
              </a:r>
              <a:endParaRPr sz="1100"/>
            </a:p>
          </p:txBody>
        </p:sp>
        <p:pic>
          <p:nvPicPr>
            <p:cNvPr id="641" name="Google Shape;641;p31"/>
            <p:cNvPicPr preferRelativeResize="0"/>
            <p:nvPr/>
          </p:nvPicPr>
          <p:blipFill rotWithShape="1">
            <a:blip r:embed="rId5">
              <a:alphaModFix/>
            </a:blip>
            <a:srcRect b="0" l="0" r="0" t="0"/>
            <a:stretch/>
          </p:blipFill>
          <p:spPr>
            <a:xfrm>
              <a:off x="14061142" y="1344710"/>
              <a:ext cx="228679" cy="356879"/>
            </a:xfrm>
            <a:prstGeom prst="rect">
              <a:avLst/>
            </a:prstGeom>
            <a:noFill/>
            <a:ln cap="flat" cmpd="sng" w="19050">
              <a:solidFill>
                <a:srgbClr val="E14245"/>
              </a:solidFill>
              <a:prstDash val="solid"/>
              <a:round/>
              <a:headEnd len="sm" w="sm" type="none"/>
              <a:tailEnd len="sm" w="sm" type="none"/>
            </a:ln>
          </p:spPr>
        </p:pic>
        <p:pic>
          <p:nvPicPr>
            <p:cNvPr id="642" name="Google Shape;642;p31"/>
            <p:cNvPicPr preferRelativeResize="0"/>
            <p:nvPr/>
          </p:nvPicPr>
          <p:blipFill rotWithShape="1">
            <a:blip r:embed="rId6">
              <a:alphaModFix/>
            </a:blip>
            <a:srcRect b="0" l="0" r="0" t="0"/>
            <a:stretch/>
          </p:blipFill>
          <p:spPr>
            <a:xfrm>
              <a:off x="14047433" y="2596811"/>
              <a:ext cx="423169" cy="320454"/>
            </a:xfrm>
            <a:prstGeom prst="rect">
              <a:avLst/>
            </a:prstGeom>
            <a:noFill/>
            <a:ln cap="flat" cmpd="sng" w="19050">
              <a:solidFill>
                <a:srgbClr val="E14245"/>
              </a:solidFill>
              <a:prstDash val="solid"/>
              <a:round/>
              <a:headEnd len="sm" w="sm" type="none"/>
              <a:tailEnd len="sm" w="sm" type="none"/>
            </a:ln>
          </p:spPr>
        </p:pic>
      </p:grpSp>
      <p:grpSp>
        <p:nvGrpSpPr>
          <p:cNvPr id="643" name="Google Shape;643;p31"/>
          <p:cNvGrpSpPr/>
          <p:nvPr/>
        </p:nvGrpSpPr>
        <p:grpSpPr>
          <a:xfrm>
            <a:off x="9144000" y="-710506"/>
            <a:ext cx="1820636" cy="454050"/>
            <a:chOff x="12192000" y="-947342"/>
            <a:chExt cx="2427514" cy="605400"/>
          </a:xfrm>
        </p:grpSpPr>
        <p:sp>
          <p:nvSpPr>
            <p:cNvPr id="644" name="Google Shape;644;p31"/>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645" name="Google Shape;645;p31"/>
            <p:cNvPicPr preferRelativeResize="0"/>
            <p:nvPr/>
          </p:nvPicPr>
          <p:blipFill rotWithShape="1">
            <a:blip r:embed="rId7">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sp>
        <p:nvSpPr>
          <p:cNvPr id="646" name="Google Shape;646;p31"/>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100"/>
              <a:buFont typeface="IBM Plex Sans SemiBold"/>
              <a:buNone/>
              <a:defRPr b="1" i="0">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7" name="Google Shape;647;p31"/>
          <p:cNvSpPr/>
          <p:nvPr>
            <p:ph idx="2" type="pic"/>
          </p:nvPr>
        </p:nvSpPr>
        <p:spPr>
          <a:xfrm>
            <a:off x="564834" y="1092513"/>
            <a:ext cx="814800" cy="814800"/>
          </a:xfrm>
          <a:prstGeom prst="rect">
            <a:avLst/>
          </a:prstGeom>
          <a:noFill/>
          <a:ln cap="flat" cmpd="sng" w="25400">
            <a:solidFill>
              <a:srgbClr val="A5A09E"/>
            </a:solidFill>
            <a:prstDash val="solid"/>
            <a:round/>
            <a:headEnd len="sm" w="sm" type="none"/>
            <a:tailEnd len="sm" w="sm" type="none"/>
          </a:ln>
        </p:spPr>
        <p:txBody>
          <a:bodyPr anchorCtr="0" anchor="ctr" bIns="0" lIns="2700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648" name="Google Shape;648;p31"/>
          <p:cNvSpPr txBox="1"/>
          <p:nvPr>
            <p:ph idx="1" type="body"/>
          </p:nvPr>
        </p:nvSpPr>
        <p:spPr>
          <a:xfrm>
            <a:off x="389145" y="2012912"/>
            <a:ext cx="1186200" cy="3441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49" name="Google Shape;649;p31"/>
          <p:cNvSpPr txBox="1"/>
          <p:nvPr>
            <p:ph idx="3" type="body"/>
          </p:nvPr>
        </p:nvSpPr>
        <p:spPr>
          <a:xfrm>
            <a:off x="389145" y="2472484"/>
            <a:ext cx="1175700" cy="358800"/>
          </a:xfrm>
          <a:prstGeom prst="rect">
            <a:avLst/>
          </a:prstGeom>
          <a:noFill/>
          <a:ln cap="flat" cmpd="sng" w="9525">
            <a:solidFill>
              <a:schemeClr val="accent2"/>
            </a:solidFill>
            <a:prstDash val="solid"/>
            <a:round/>
            <a:headEnd len="sm" w="sm" type="none"/>
            <a:tailEnd len="sm" w="sm" type="none"/>
          </a:ln>
        </p:spPr>
        <p:txBody>
          <a:bodyPr anchorCtr="0" anchor="ctr" bIns="81000" lIns="0" spcFirstLastPara="1" rIns="0" wrap="square" tIns="0">
            <a:noAutofit/>
          </a:bodyPr>
          <a:lstStyle>
            <a:lvl1pPr indent="-228600" lvl="0" marL="457200" algn="ctr">
              <a:lnSpc>
                <a:spcPct val="90000"/>
              </a:lnSpc>
              <a:spcBef>
                <a:spcPts val="0"/>
              </a:spcBef>
              <a:spcAft>
                <a:spcPts val="0"/>
              </a:spcAft>
              <a:buClr>
                <a:schemeClr val="dk1"/>
              </a:buClr>
              <a:buSzPts val="900"/>
              <a:buNone/>
              <a:defRPr b="0" i="0" sz="900">
                <a:solidFill>
                  <a:schemeClr val="dk1"/>
                </a:solidFill>
                <a:latin typeface="IBM Plex Sans ExtraLight"/>
                <a:ea typeface="IBM Plex Sans ExtraLight"/>
                <a:cs typeface="IBM Plex Sans ExtraLight"/>
                <a:sym typeface="IBM Plex Sans ExtraLight"/>
              </a:defRPr>
            </a:lvl1pPr>
            <a:lvl2pPr indent="-317500" lvl="1" marL="914400" algn="l">
              <a:lnSpc>
                <a:spcPct val="100000"/>
              </a:lnSpc>
              <a:spcBef>
                <a:spcPts val="1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50" name="Google Shape;650;p31"/>
          <p:cNvSpPr txBox="1"/>
          <p:nvPr>
            <p:ph idx="4" type="body"/>
          </p:nvPr>
        </p:nvSpPr>
        <p:spPr>
          <a:xfrm>
            <a:off x="389145" y="2956034"/>
            <a:ext cx="1183500" cy="1668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900"/>
              <a:buNone/>
              <a:defRPr sz="9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800"/>
              <a:buNone/>
              <a:defRPr sz="800"/>
            </a:lvl4pPr>
            <a:lvl5pPr indent="-228600" lvl="4" marL="2286000" algn="l">
              <a:lnSpc>
                <a:spcPct val="100000"/>
              </a:lnSpc>
              <a:spcBef>
                <a:spcPts val="200"/>
              </a:spcBef>
              <a:spcAft>
                <a:spcPts val="0"/>
              </a:spcAft>
              <a:buClr>
                <a:srgbClr val="262626"/>
              </a:buClr>
              <a:buSzPts val="1100"/>
              <a:buNone/>
              <a:defRPr b="0" i="0" sz="1100">
                <a:latin typeface="IBM Plex Sans"/>
                <a:ea typeface="IBM Plex Sans"/>
                <a:cs typeface="IBM Plex Sans"/>
                <a:sym typeface="IBM Plex Sans"/>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51" name="Google Shape;651;p31"/>
          <p:cNvSpPr/>
          <p:nvPr>
            <p:ph idx="5" type="pic"/>
          </p:nvPr>
        </p:nvSpPr>
        <p:spPr>
          <a:xfrm>
            <a:off x="2008077" y="1092513"/>
            <a:ext cx="814800" cy="814800"/>
          </a:xfrm>
          <a:prstGeom prst="rect">
            <a:avLst/>
          </a:prstGeom>
          <a:noFill/>
          <a:ln cap="flat" cmpd="sng" w="25400">
            <a:solidFill>
              <a:srgbClr val="A5A09E"/>
            </a:solidFill>
            <a:prstDash val="solid"/>
            <a:round/>
            <a:headEnd len="sm" w="sm" type="none"/>
            <a:tailEnd len="sm" w="sm" type="none"/>
          </a:ln>
        </p:spPr>
        <p:txBody>
          <a:bodyPr anchorCtr="0" anchor="ctr" bIns="0" lIns="2700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652" name="Google Shape;652;p31"/>
          <p:cNvSpPr txBox="1"/>
          <p:nvPr>
            <p:ph idx="6" type="body"/>
          </p:nvPr>
        </p:nvSpPr>
        <p:spPr>
          <a:xfrm>
            <a:off x="1819782" y="2012912"/>
            <a:ext cx="1193700" cy="3441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53" name="Google Shape;653;p31"/>
          <p:cNvSpPr txBox="1"/>
          <p:nvPr>
            <p:ph idx="7" type="body"/>
          </p:nvPr>
        </p:nvSpPr>
        <p:spPr>
          <a:xfrm>
            <a:off x="1819782" y="2472484"/>
            <a:ext cx="1175700" cy="358800"/>
          </a:xfrm>
          <a:prstGeom prst="rect">
            <a:avLst/>
          </a:prstGeom>
          <a:noFill/>
          <a:ln cap="flat" cmpd="sng" w="9525">
            <a:solidFill>
              <a:schemeClr val="accent2"/>
            </a:solidFill>
            <a:prstDash val="solid"/>
            <a:round/>
            <a:headEnd len="sm" w="sm" type="none"/>
            <a:tailEnd len="sm" w="sm" type="none"/>
          </a:ln>
        </p:spPr>
        <p:txBody>
          <a:bodyPr anchorCtr="0" anchor="ctr" bIns="81000" lIns="0" spcFirstLastPara="1" rIns="0" wrap="square" tIns="0">
            <a:noAutofit/>
          </a:bodyPr>
          <a:lstStyle>
            <a:lvl1pPr indent="-228600" lvl="0" marL="457200" algn="ctr">
              <a:lnSpc>
                <a:spcPct val="90000"/>
              </a:lnSpc>
              <a:spcBef>
                <a:spcPts val="0"/>
              </a:spcBef>
              <a:spcAft>
                <a:spcPts val="0"/>
              </a:spcAft>
              <a:buClr>
                <a:schemeClr val="dk1"/>
              </a:buClr>
              <a:buSzPts val="900"/>
              <a:buNone/>
              <a:defRPr b="0" i="0" sz="900">
                <a:solidFill>
                  <a:schemeClr val="dk1"/>
                </a:solidFill>
                <a:latin typeface="IBM Plex Sans ExtraLight"/>
                <a:ea typeface="IBM Plex Sans ExtraLight"/>
                <a:cs typeface="IBM Plex Sans ExtraLight"/>
                <a:sym typeface="IBM Plex Sans ExtraLight"/>
              </a:defRPr>
            </a:lvl1pPr>
            <a:lvl2pPr indent="-317500" lvl="1" marL="914400" algn="l">
              <a:lnSpc>
                <a:spcPct val="100000"/>
              </a:lnSpc>
              <a:spcBef>
                <a:spcPts val="1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54" name="Google Shape;654;p31"/>
          <p:cNvSpPr txBox="1"/>
          <p:nvPr>
            <p:ph idx="8" type="body"/>
          </p:nvPr>
        </p:nvSpPr>
        <p:spPr>
          <a:xfrm>
            <a:off x="1819782" y="2956034"/>
            <a:ext cx="1191000" cy="1668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900"/>
              <a:buNone/>
              <a:defRPr sz="9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800"/>
              <a:buNone/>
              <a:defRPr sz="800"/>
            </a:lvl4pPr>
            <a:lvl5pPr indent="-228600" lvl="4" marL="2286000" algn="l">
              <a:lnSpc>
                <a:spcPct val="100000"/>
              </a:lnSpc>
              <a:spcBef>
                <a:spcPts val="200"/>
              </a:spcBef>
              <a:spcAft>
                <a:spcPts val="0"/>
              </a:spcAft>
              <a:buClr>
                <a:srgbClr val="262626"/>
              </a:buClr>
              <a:buSzPts val="1100"/>
              <a:buNone/>
              <a:defRPr b="0" i="0" sz="1100">
                <a:latin typeface="IBM Plex Sans"/>
                <a:ea typeface="IBM Plex Sans"/>
                <a:cs typeface="IBM Plex Sans"/>
                <a:sym typeface="IBM Plex Sans"/>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55" name="Google Shape;655;p31"/>
          <p:cNvSpPr/>
          <p:nvPr>
            <p:ph idx="9" type="pic"/>
          </p:nvPr>
        </p:nvSpPr>
        <p:spPr>
          <a:xfrm>
            <a:off x="3445278" y="1092513"/>
            <a:ext cx="814800" cy="814800"/>
          </a:xfrm>
          <a:prstGeom prst="rect">
            <a:avLst/>
          </a:prstGeom>
          <a:noFill/>
          <a:ln cap="flat" cmpd="sng" w="25400">
            <a:solidFill>
              <a:srgbClr val="A5A09E"/>
            </a:solidFill>
            <a:prstDash val="solid"/>
            <a:round/>
            <a:headEnd len="sm" w="sm" type="none"/>
            <a:tailEnd len="sm" w="sm" type="none"/>
          </a:ln>
        </p:spPr>
        <p:txBody>
          <a:bodyPr anchorCtr="0" anchor="ctr" bIns="0" lIns="2700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656" name="Google Shape;656;p31"/>
          <p:cNvSpPr txBox="1"/>
          <p:nvPr>
            <p:ph idx="13" type="body"/>
          </p:nvPr>
        </p:nvSpPr>
        <p:spPr>
          <a:xfrm>
            <a:off x="3250419" y="2012912"/>
            <a:ext cx="1203600" cy="3441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57" name="Google Shape;657;p31"/>
          <p:cNvSpPr txBox="1"/>
          <p:nvPr>
            <p:ph idx="14" type="body"/>
          </p:nvPr>
        </p:nvSpPr>
        <p:spPr>
          <a:xfrm>
            <a:off x="3250419" y="2472484"/>
            <a:ext cx="1175700" cy="358800"/>
          </a:xfrm>
          <a:prstGeom prst="rect">
            <a:avLst/>
          </a:prstGeom>
          <a:noFill/>
          <a:ln cap="flat" cmpd="sng" w="9525">
            <a:solidFill>
              <a:schemeClr val="accent2"/>
            </a:solidFill>
            <a:prstDash val="solid"/>
            <a:round/>
            <a:headEnd len="sm" w="sm" type="none"/>
            <a:tailEnd len="sm" w="sm" type="none"/>
          </a:ln>
        </p:spPr>
        <p:txBody>
          <a:bodyPr anchorCtr="0" anchor="ctr" bIns="81000" lIns="0" spcFirstLastPara="1" rIns="0" wrap="square" tIns="0">
            <a:noAutofit/>
          </a:bodyPr>
          <a:lstStyle>
            <a:lvl1pPr indent="-228600" lvl="0" marL="457200" algn="ctr">
              <a:lnSpc>
                <a:spcPct val="90000"/>
              </a:lnSpc>
              <a:spcBef>
                <a:spcPts val="0"/>
              </a:spcBef>
              <a:spcAft>
                <a:spcPts val="0"/>
              </a:spcAft>
              <a:buClr>
                <a:schemeClr val="dk1"/>
              </a:buClr>
              <a:buSzPts val="900"/>
              <a:buNone/>
              <a:defRPr b="0" i="0" sz="900">
                <a:solidFill>
                  <a:schemeClr val="dk1"/>
                </a:solidFill>
                <a:latin typeface="IBM Plex Sans ExtraLight"/>
                <a:ea typeface="IBM Plex Sans ExtraLight"/>
                <a:cs typeface="IBM Plex Sans ExtraLight"/>
                <a:sym typeface="IBM Plex Sans ExtraLight"/>
              </a:defRPr>
            </a:lvl1pPr>
            <a:lvl2pPr indent="-317500" lvl="1" marL="914400" algn="l">
              <a:lnSpc>
                <a:spcPct val="100000"/>
              </a:lnSpc>
              <a:spcBef>
                <a:spcPts val="1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58" name="Google Shape;658;p31"/>
          <p:cNvSpPr txBox="1"/>
          <p:nvPr>
            <p:ph idx="15" type="body"/>
          </p:nvPr>
        </p:nvSpPr>
        <p:spPr>
          <a:xfrm>
            <a:off x="3250419" y="2956034"/>
            <a:ext cx="1200900" cy="1668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900"/>
              <a:buNone/>
              <a:defRPr sz="9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800"/>
              <a:buNone/>
              <a:defRPr sz="800"/>
            </a:lvl4pPr>
            <a:lvl5pPr indent="-228600" lvl="4" marL="2286000" algn="l">
              <a:lnSpc>
                <a:spcPct val="100000"/>
              </a:lnSpc>
              <a:spcBef>
                <a:spcPts val="200"/>
              </a:spcBef>
              <a:spcAft>
                <a:spcPts val="0"/>
              </a:spcAft>
              <a:buClr>
                <a:srgbClr val="262626"/>
              </a:buClr>
              <a:buSzPts val="1100"/>
              <a:buNone/>
              <a:defRPr b="0" i="0" sz="1100">
                <a:latin typeface="IBM Plex Sans"/>
                <a:ea typeface="IBM Plex Sans"/>
                <a:cs typeface="IBM Plex Sans"/>
                <a:sym typeface="IBM Plex Sans"/>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59" name="Google Shape;659;p31"/>
          <p:cNvSpPr/>
          <p:nvPr>
            <p:ph idx="16" type="pic"/>
          </p:nvPr>
        </p:nvSpPr>
        <p:spPr>
          <a:xfrm>
            <a:off x="4884061" y="1092513"/>
            <a:ext cx="814800" cy="814800"/>
          </a:xfrm>
          <a:prstGeom prst="rect">
            <a:avLst/>
          </a:prstGeom>
          <a:noFill/>
          <a:ln cap="flat" cmpd="sng" w="25400">
            <a:solidFill>
              <a:srgbClr val="A5A09E"/>
            </a:solidFill>
            <a:prstDash val="solid"/>
            <a:round/>
            <a:headEnd len="sm" w="sm" type="none"/>
            <a:tailEnd len="sm" w="sm" type="none"/>
          </a:ln>
        </p:spPr>
        <p:txBody>
          <a:bodyPr anchorCtr="0" anchor="ctr" bIns="0" lIns="2700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660" name="Google Shape;660;p31"/>
          <p:cNvSpPr txBox="1"/>
          <p:nvPr>
            <p:ph idx="17" type="body"/>
          </p:nvPr>
        </p:nvSpPr>
        <p:spPr>
          <a:xfrm>
            <a:off x="4700575" y="2012912"/>
            <a:ext cx="1189500" cy="3441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61" name="Google Shape;661;p31"/>
          <p:cNvSpPr txBox="1"/>
          <p:nvPr>
            <p:ph idx="18" type="body"/>
          </p:nvPr>
        </p:nvSpPr>
        <p:spPr>
          <a:xfrm>
            <a:off x="4700575" y="2472484"/>
            <a:ext cx="1175700" cy="358800"/>
          </a:xfrm>
          <a:prstGeom prst="rect">
            <a:avLst/>
          </a:prstGeom>
          <a:noFill/>
          <a:ln cap="flat" cmpd="sng" w="9525">
            <a:solidFill>
              <a:schemeClr val="accent2"/>
            </a:solidFill>
            <a:prstDash val="solid"/>
            <a:round/>
            <a:headEnd len="sm" w="sm" type="none"/>
            <a:tailEnd len="sm" w="sm" type="none"/>
          </a:ln>
        </p:spPr>
        <p:txBody>
          <a:bodyPr anchorCtr="0" anchor="ctr" bIns="81000" lIns="0" spcFirstLastPara="1" rIns="0" wrap="square" tIns="0">
            <a:noAutofit/>
          </a:bodyPr>
          <a:lstStyle>
            <a:lvl1pPr indent="-228600" lvl="0" marL="457200" algn="ctr">
              <a:lnSpc>
                <a:spcPct val="90000"/>
              </a:lnSpc>
              <a:spcBef>
                <a:spcPts val="0"/>
              </a:spcBef>
              <a:spcAft>
                <a:spcPts val="0"/>
              </a:spcAft>
              <a:buClr>
                <a:schemeClr val="dk1"/>
              </a:buClr>
              <a:buSzPts val="900"/>
              <a:buNone/>
              <a:defRPr b="0" i="0" sz="900">
                <a:solidFill>
                  <a:schemeClr val="dk1"/>
                </a:solidFill>
                <a:latin typeface="IBM Plex Sans ExtraLight"/>
                <a:ea typeface="IBM Plex Sans ExtraLight"/>
                <a:cs typeface="IBM Plex Sans ExtraLight"/>
                <a:sym typeface="IBM Plex Sans ExtraLight"/>
              </a:defRPr>
            </a:lvl1pPr>
            <a:lvl2pPr indent="-317500" lvl="1" marL="914400" algn="l">
              <a:lnSpc>
                <a:spcPct val="100000"/>
              </a:lnSpc>
              <a:spcBef>
                <a:spcPts val="1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62" name="Google Shape;662;p31"/>
          <p:cNvSpPr txBox="1"/>
          <p:nvPr>
            <p:ph idx="19" type="body"/>
          </p:nvPr>
        </p:nvSpPr>
        <p:spPr>
          <a:xfrm>
            <a:off x="4700518" y="2956034"/>
            <a:ext cx="1186800" cy="1668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900"/>
              <a:buNone/>
              <a:defRPr sz="9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800"/>
              <a:buNone/>
              <a:defRPr sz="800"/>
            </a:lvl4pPr>
            <a:lvl5pPr indent="-228600" lvl="4" marL="2286000" algn="l">
              <a:lnSpc>
                <a:spcPct val="100000"/>
              </a:lnSpc>
              <a:spcBef>
                <a:spcPts val="200"/>
              </a:spcBef>
              <a:spcAft>
                <a:spcPts val="0"/>
              </a:spcAft>
              <a:buClr>
                <a:srgbClr val="262626"/>
              </a:buClr>
              <a:buSzPts val="1100"/>
              <a:buNone/>
              <a:defRPr b="0" i="0" sz="1100">
                <a:latin typeface="IBM Plex Sans"/>
                <a:ea typeface="IBM Plex Sans"/>
                <a:cs typeface="IBM Plex Sans"/>
                <a:sym typeface="IBM Plex Sans"/>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63" name="Google Shape;663;p31"/>
          <p:cNvSpPr/>
          <p:nvPr>
            <p:ph idx="20" type="pic"/>
          </p:nvPr>
        </p:nvSpPr>
        <p:spPr>
          <a:xfrm>
            <a:off x="6321261" y="1092513"/>
            <a:ext cx="814800" cy="814800"/>
          </a:xfrm>
          <a:prstGeom prst="rect">
            <a:avLst/>
          </a:prstGeom>
          <a:noFill/>
          <a:ln cap="flat" cmpd="sng" w="25400">
            <a:solidFill>
              <a:srgbClr val="A5A09E"/>
            </a:solidFill>
            <a:prstDash val="solid"/>
            <a:round/>
            <a:headEnd len="sm" w="sm" type="none"/>
            <a:tailEnd len="sm" w="sm" type="none"/>
          </a:ln>
        </p:spPr>
        <p:txBody>
          <a:bodyPr anchorCtr="0" anchor="ctr" bIns="0" lIns="2700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664" name="Google Shape;664;p31"/>
          <p:cNvSpPr txBox="1"/>
          <p:nvPr>
            <p:ph idx="21" type="body"/>
          </p:nvPr>
        </p:nvSpPr>
        <p:spPr>
          <a:xfrm>
            <a:off x="6131213" y="2012912"/>
            <a:ext cx="1197000" cy="3441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65" name="Google Shape;665;p31"/>
          <p:cNvSpPr txBox="1"/>
          <p:nvPr>
            <p:ph idx="22" type="body"/>
          </p:nvPr>
        </p:nvSpPr>
        <p:spPr>
          <a:xfrm>
            <a:off x="6131213" y="2472484"/>
            <a:ext cx="1175700" cy="358800"/>
          </a:xfrm>
          <a:prstGeom prst="rect">
            <a:avLst/>
          </a:prstGeom>
          <a:noFill/>
          <a:ln cap="flat" cmpd="sng" w="9525">
            <a:solidFill>
              <a:schemeClr val="accent2"/>
            </a:solidFill>
            <a:prstDash val="solid"/>
            <a:round/>
            <a:headEnd len="sm" w="sm" type="none"/>
            <a:tailEnd len="sm" w="sm" type="none"/>
          </a:ln>
        </p:spPr>
        <p:txBody>
          <a:bodyPr anchorCtr="0" anchor="ctr" bIns="81000" lIns="0" spcFirstLastPara="1" rIns="0" wrap="square" tIns="0">
            <a:noAutofit/>
          </a:bodyPr>
          <a:lstStyle>
            <a:lvl1pPr indent="-228600" lvl="0" marL="457200" algn="ctr">
              <a:lnSpc>
                <a:spcPct val="90000"/>
              </a:lnSpc>
              <a:spcBef>
                <a:spcPts val="0"/>
              </a:spcBef>
              <a:spcAft>
                <a:spcPts val="0"/>
              </a:spcAft>
              <a:buClr>
                <a:schemeClr val="dk1"/>
              </a:buClr>
              <a:buSzPts val="900"/>
              <a:buNone/>
              <a:defRPr b="0" i="0" sz="900">
                <a:solidFill>
                  <a:schemeClr val="dk1"/>
                </a:solidFill>
                <a:latin typeface="IBM Plex Sans ExtraLight"/>
                <a:ea typeface="IBM Plex Sans ExtraLight"/>
                <a:cs typeface="IBM Plex Sans ExtraLight"/>
                <a:sym typeface="IBM Plex Sans ExtraLight"/>
              </a:defRPr>
            </a:lvl1pPr>
            <a:lvl2pPr indent="-317500" lvl="1" marL="914400" algn="l">
              <a:lnSpc>
                <a:spcPct val="100000"/>
              </a:lnSpc>
              <a:spcBef>
                <a:spcPts val="1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66" name="Google Shape;666;p31"/>
          <p:cNvSpPr txBox="1"/>
          <p:nvPr>
            <p:ph idx="23" type="body"/>
          </p:nvPr>
        </p:nvSpPr>
        <p:spPr>
          <a:xfrm>
            <a:off x="6131154" y="2956034"/>
            <a:ext cx="1194300" cy="1668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900"/>
              <a:buNone/>
              <a:defRPr sz="9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800"/>
              <a:buNone/>
              <a:defRPr sz="800"/>
            </a:lvl4pPr>
            <a:lvl5pPr indent="-228600" lvl="4" marL="2286000" algn="l">
              <a:lnSpc>
                <a:spcPct val="100000"/>
              </a:lnSpc>
              <a:spcBef>
                <a:spcPts val="200"/>
              </a:spcBef>
              <a:spcAft>
                <a:spcPts val="0"/>
              </a:spcAft>
              <a:buClr>
                <a:srgbClr val="262626"/>
              </a:buClr>
              <a:buSzPts val="1100"/>
              <a:buNone/>
              <a:defRPr b="0" i="0" sz="1100">
                <a:latin typeface="IBM Plex Sans"/>
                <a:ea typeface="IBM Plex Sans"/>
                <a:cs typeface="IBM Plex Sans"/>
                <a:sym typeface="IBM Plex Sans"/>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67" name="Google Shape;667;p31"/>
          <p:cNvSpPr/>
          <p:nvPr>
            <p:ph idx="24" type="pic"/>
          </p:nvPr>
        </p:nvSpPr>
        <p:spPr>
          <a:xfrm>
            <a:off x="7757838" y="1092513"/>
            <a:ext cx="814800" cy="814800"/>
          </a:xfrm>
          <a:prstGeom prst="rect">
            <a:avLst/>
          </a:prstGeom>
          <a:noFill/>
          <a:ln cap="flat" cmpd="sng" w="25400">
            <a:solidFill>
              <a:srgbClr val="A5A09E"/>
            </a:solidFill>
            <a:prstDash val="solid"/>
            <a:round/>
            <a:headEnd len="sm" w="sm" type="none"/>
            <a:tailEnd len="sm" w="sm" type="none"/>
          </a:ln>
        </p:spPr>
        <p:txBody>
          <a:bodyPr anchorCtr="0" anchor="ctr" bIns="0" lIns="27000" spcFirstLastPara="1" rIns="0" wrap="square" tIns="0">
            <a:noAutofit/>
          </a:bodyPr>
          <a:lstStyle>
            <a:lvl1pPr lvl="0" marR="0" rtl="0" algn="ctr">
              <a:lnSpc>
                <a:spcPct val="100000"/>
              </a:lnSpc>
              <a:spcBef>
                <a:spcPts val="0"/>
              </a:spcBef>
              <a:spcAft>
                <a:spcPts val="0"/>
              </a:spcAft>
              <a:buClr>
                <a:srgbClr val="262626"/>
              </a:buClr>
              <a:buSzPts val="1100"/>
              <a:buFont typeface="Arial"/>
              <a:buNone/>
              <a:defRPr b="0" i="0" sz="11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668" name="Google Shape;668;p31"/>
          <p:cNvSpPr txBox="1"/>
          <p:nvPr>
            <p:ph idx="25" type="body"/>
          </p:nvPr>
        </p:nvSpPr>
        <p:spPr>
          <a:xfrm>
            <a:off x="7567613" y="2012912"/>
            <a:ext cx="1197900" cy="341700"/>
          </a:xfrm>
          <a:prstGeom prst="rect">
            <a:avLst/>
          </a:prstGeom>
          <a:noFill/>
          <a:ln>
            <a:noFill/>
          </a:ln>
        </p:spPr>
        <p:txBody>
          <a:bodyPr anchorCtr="0" anchor="b" bIns="0" lIns="0" spcFirstLastPara="1" rIns="0" wrap="square" tIns="0">
            <a:noAutofit/>
          </a:bodyPr>
          <a:lstStyle>
            <a:lvl1pPr indent="-228600" lvl="0" marL="457200" algn="ctr">
              <a:lnSpc>
                <a:spcPct val="9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69" name="Google Shape;669;p31"/>
          <p:cNvSpPr txBox="1"/>
          <p:nvPr>
            <p:ph idx="26" type="body"/>
          </p:nvPr>
        </p:nvSpPr>
        <p:spPr>
          <a:xfrm>
            <a:off x="7567613" y="2472484"/>
            <a:ext cx="1175700" cy="358800"/>
          </a:xfrm>
          <a:prstGeom prst="rect">
            <a:avLst/>
          </a:prstGeom>
          <a:noFill/>
          <a:ln cap="flat" cmpd="sng" w="9525">
            <a:solidFill>
              <a:schemeClr val="accent2"/>
            </a:solidFill>
            <a:prstDash val="solid"/>
            <a:round/>
            <a:headEnd len="sm" w="sm" type="none"/>
            <a:tailEnd len="sm" w="sm" type="none"/>
          </a:ln>
        </p:spPr>
        <p:txBody>
          <a:bodyPr anchorCtr="0" anchor="ctr" bIns="81000" lIns="0" spcFirstLastPara="1" rIns="0" wrap="square" tIns="0">
            <a:noAutofit/>
          </a:bodyPr>
          <a:lstStyle>
            <a:lvl1pPr indent="-228600" lvl="0" marL="457200" algn="ctr">
              <a:lnSpc>
                <a:spcPct val="90000"/>
              </a:lnSpc>
              <a:spcBef>
                <a:spcPts val="0"/>
              </a:spcBef>
              <a:spcAft>
                <a:spcPts val="0"/>
              </a:spcAft>
              <a:buClr>
                <a:schemeClr val="dk1"/>
              </a:buClr>
              <a:buSzPts val="900"/>
              <a:buNone/>
              <a:defRPr b="0" i="0" sz="900">
                <a:solidFill>
                  <a:schemeClr val="dk1"/>
                </a:solidFill>
                <a:latin typeface="IBM Plex Sans ExtraLight"/>
                <a:ea typeface="IBM Plex Sans ExtraLight"/>
                <a:cs typeface="IBM Plex Sans ExtraLight"/>
                <a:sym typeface="IBM Plex Sans ExtraLight"/>
              </a:defRPr>
            </a:lvl1pPr>
            <a:lvl2pPr indent="-317500" lvl="1" marL="914400" algn="l">
              <a:lnSpc>
                <a:spcPct val="100000"/>
              </a:lnSpc>
              <a:spcBef>
                <a:spcPts val="1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70" name="Google Shape;670;p31"/>
          <p:cNvSpPr txBox="1"/>
          <p:nvPr>
            <p:ph idx="27" type="body"/>
          </p:nvPr>
        </p:nvSpPr>
        <p:spPr>
          <a:xfrm>
            <a:off x="7567556" y="2948940"/>
            <a:ext cx="1195200" cy="1675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900"/>
              <a:buNone/>
              <a:defRPr sz="9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85750" lvl="2" marL="1371600" algn="l">
              <a:lnSpc>
                <a:spcPct val="100000"/>
              </a:lnSpc>
              <a:spcBef>
                <a:spcPts val="200"/>
              </a:spcBef>
              <a:spcAft>
                <a:spcPts val="0"/>
              </a:spcAft>
              <a:buSzPts val="900"/>
              <a:buChar char="•"/>
              <a:defRPr sz="900"/>
            </a:lvl3pPr>
            <a:lvl4pPr indent="-228600" lvl="3" marL="1828800" algn="l">
              <a:lnSpc>
                <a:spcPct val="100000"/>
              </a:lnSpc>
              <a:spcBef>
                <a:spcPts val="200"/>
              </a:spcBef>
              <a:spcAft>
                <a:spcPts val="0"/>
              </a:spcAft>
              <a:buClr>
                <a:schemeClr val="accent1"/>
              </a:buClr>
              <a:buSzPts val="800"/>
              <a:buNone/>
              <a:defRPr sz="800"/>
            </a:lvl4pPr>
            <a:lvl5pPr indent="-228600" lvl="4" marL="2286000" algn="l">
              <a:lnSpc>
                <a:spcPct val="100000"/>
              </a:lnSpc>
              <a:spcBef>
                <a:spcPts val="200"/>
              </a:spcBef>
              <a:spcAft>
                <a:spcPts val="0"/>
              </a:spcAft>
              <a:buClr>
                <a:srgbClr val="262626"/>
              </a:buClr>
              <a:buSzPts val="1100"/>
              <a:buNone/>
              <a:defRPr b="0" i="0" sz="1100">
                <a:latin typeface="IBM Plex Sans"/>
                <a:ea typeface="IBM Plex Sans"/>
                <a:cs typeface="IBM Plex Sans"/>
                <a:sym typeface="IBM Plex Sans"/>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71" name="Google Shape;671;p31"/>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672" name="Google Shape;672;p31"/>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pic>
        <p:nvPicPr>
          <p:cNvPr descr="York University Logo" id="673" name="Google Shape;673;p31"/>
          <p:cNvPicPr preferRelativeResize="0"/>
          <p:nvPr/>
        </p:nvPicPr>
        <p:blipFill rotWithShape="1">
          <a:blip r:embed="rId8">
            <a:alphaModFix/>
          </a:blip>
          <a:srcRect b="0" l="0" r="0" t="0"/>
          <a:stretch/>
        </p:blipFill>
        <p:spPr>
          <a:xfrm>
            <a:off x="8044435" y="4779594"/>
            <a:ext cx="930524" cy="205200"/>
          </a:xfrm>
          <a:prstGeom prst="rect">
            <a:avLst/>
          </a:prstGeom>
          <a:noFill/>
          <a:ln>
            <a:noFill/>
          </a:ln>
        </p:spPr>
      </p:pic>
      <p:sp>
        <p:nvSpPr>
          <p:cNvPr id="674" name="Google Shape;674;p31"/>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992">
          <p15:clr>
            <a:srgbClr val="FBAE40"/>
          </p15:clr>
        </p15:guide>
        <p15:guide id="3" pos="1143">
          <p15:clr>
            <a:srgbClr val="FBAE40"/>
          </p15:clr>
        </p15:guide>
        <p15:guide id="4" pos="1894">
          <p15:clr>
            <a:srgbClr val="FBAE40"/>
          </p15:clr>
        </p15:guide>
        <p15:guide id="5" pos="2049">
          <p15:clr>
            <a:srgbClr val="FBAE40"/>
          </p15:clr>
        </p15:guide>
        <p15:guide id="6" pos="2804">
          <p15:clr>
            <a:srgbClr val="FBAE40"/>
          </p15:clr>
        </p15:guide>
        <p15:guide id="7" pos="2955">
          <p15:clr>
            <a:srgbClr val="FBAE40"/>
          </p15:clr>
        </p15:guide>
        <p15:guide id="8" pos="3710">
          <p15:clr>
            <a:srgbClr val="FBAE40"/>
          </p15:clr>
        </p15:guide>
        <p15:guide id="9" pos="3861">
          <p15:clr>
            <a:srgbClr val="FBAE40"/>
          </p15:clr>
        </p15:guide>
        <p15:guide id="10" pos="4616">
          <p15:clr>
            <a:srgbClr val="FBAE40"/>
          </p15:clr>
        </p15:guide>
        <p15:guide id="11" pos="4767">
          <p15:clr>
            <a:srgbClr val="FBAE40"/>
          </p15:clr>
        </p15:guide>
        <p15:guide id="12" pos="5522">
          <p15:clr>
            <a:srgbClr val="FBAE40"/>
          </p15:clr>
        </p15:guide>
        <p15:guide id="13" orient="horz" pos="1450">
          <p15:clr>
            <a:srgbClr val="FBAE40"/>
          </p15:clr>
        </p15:guide>
        <p15:guide id="14" orient="horz" pos="1879">
          <p15:clr>
            <a:srgbClr val="FBAE40"/>
          </p15:clr>
        </p15:guide>
        <p15:guide id="15" orient="horz" pos="291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and Content Slide (Style 2)">
  <p:cSld name="Single Image and Content Slide (Style 2)">
    <p:spTree>
      <p:nvGrpSpPr>
        <p:cNvPr id="675" name="Shape 675"/>
        <p:cNvGrpSpPr/>
        <p:nvPr/>
      </p:nvGrpSpPr>
      <p:grpSpPr>
        <a:xfrm>
          <a:off x="0" y="0"/>
          <a:ext cx="0" cy="0"/>
          <a:chOff x="0" y="0"/>
          <a:chExt cx="0" cy="0"/>
        </a:xfrm>
      </p:grpSpPr>
      <p:pic>
        <p:nvPicPr>
          <p:cNvPr descr="York University Logo" id="676" name="Google Shape;676;p32"/>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677" name="Google Shape;677;p32"/>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8" name="Google Shape;678;p32"/>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679" name="Google Shape;679;p32"/>
          <p:cNvSpPr/>
          <p:nvPr/>
        </p:nvSpPr>
        <p:spPr>
          <a:xfrm rot="5400000">
            <a:off x="6550649" y="2550150"/>
            <a:ext cx="5143500" cy="432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680" name="Google Shape;680;p32"/>
          <p:cNvSpPr txBox="1"/>
          <p:nvPr>
            <p:ph idx="1" type="body"/>
          </p:nvPr>
        </p:nvSpPr>
        <p:spPr>
          <a:xfrm>
            <a:off x="383381" y="897731"/>
            <a:ext cx="8377200" cy="3726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400"/>
              <a:buNone/>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681" name="Google Shape;681;p32"/>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100"/>
              <a:buFont typeface="IBM Plex Sans SemiBold"/>
              <a:buNone/>
              <a:defRPr b="1" i="0">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5522">
          <p15:clr>
            <a:srgbClr val="FBAE40"/>
          </p15:clr>
        </p15:guide>
        <p15:guide id="3" orient="horz" pos="3240">
          <p15:clr>
            <a:srgbClr val="FBAE40"/>
          </p15:clr>
        </p15:guide>
        <p15:guide id="4" orient="horz" pos="565">
          <p15:clr>
            <a:srgbClr val="FBAE40"/>
          </p15:clr>
        </p15:guide>
        <p15:guide id="5" orient="horz" pos="291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682" name="Shape 682"/>
        <p:cNvGrpSpPr/>
        <p:nvPr/>
      </p:nvGrpSpPr>
      <p:grpSpPr>
        <a:xfrm>
          <a:off x="0" y="0"/>
          <a:ext cx="0" cy="0"/>
          <a:chOff x="0" y="0"/>
          <a:chExt cx="0" cy="0"/>
        </a:xfrm>
      </p:grpSpPr>
      <p:sp>
        <p:nvSpPr>
          <p:cNvPr id="683" name="Google Shape;683;p33"/>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Tree>
  </p:cSld>
  <p:clrMapOvr>
    <a:masterClrMapping/>
  </p:clrMapOvr>
  <p:extLst>
    <p:ext uri="{DCECCB84-F9BA-43D5-87BE-67443E8EF086}">
      <p15:sldGuideLst>
        <p15:guide id="1" pos="237">
          <p15:clr>
            <a:srgbClr val="FBAE40"/>
          </p15:clr>
        </p15:guide>
        <p15:guide id="2" pos="5522">
          <p15:clr>
            <a:srgbClr val="FBAE40"/>
          </p15:clr>
        </p15:guide>
        <p15:guide id="3" orient="horz" pos="225">
          <p15:clr>
            <a:srgbClr val="FBAE40"/>
          </p15:clr>
        </p15:guide>
        <p15:guide id="4" orient="horz" pos="291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4" name="Shape 684"/>
        <p:cNvGrpSpPr/>
        <p:nvPr/>
      </p:nvGrpSpPr>
      <p:grpSpPr>
        <a:xfrm>
          <a:off x="0" y="0"/>
          <a:ext cx="0" cy="0"/>
          <a:chOff x="0" y="0"/>
          <a:chExt cx="0" cy="0"/>
        </a:xfrm>
      </p:grpSpPr>
      <p:sp>
        <p:nvSpPr>
          <p:cNvPr id="685" name="Google Shape;685;p34"/>
          <p:cNvSpPr txBox="1"/>
          <p:nvPr>
            <p:ph type="ctrTitle"/>
          </p:nvPr>
        </p:nvSpPr>
        <p:spPr>
          <a:xfrm>
            <a:off x="1143000" y="841772"/>
            <a:ext cx="6858000" cy="1790700"/>
          </a:xfrm>
          <a:prstGeom prst="rect">
            <a:avLst/>
          </a:prstGeom>
          <a:noFill/>
          <a:ln>
            <a:noFill/>
          </a:ln>
        </p:spPr>
        <p:txBody>
          <a:bodyPr anchorCtr="0" anchor="b" bIns="0" lIns="0" spcFirstLastPara="1" rIns="0" wrap="square" tIns="0">
            <a:noAutofit/>
          </a:bodyPr>
          <a:lstStyle>
            <a:lvl1pPr lvl="0" rtl="0" algn="ctr">
              <a:lnSpc>
                <a:spcPct val="85000"/>
              </a:lnSpc>
              <a:spcBef>
                <a:spcPts val="0"/>
              </a:spcBef>
              <a:spcAft>
                <a:spcPts val="0"/>
              </a:spcAft>
              <a:buClr>
                <a:schemeClr val="accent1"/>
              </a:buClr>
              <a:buSzPts val="4500"/>
              <a:buFont typeface="IBM Plex Sans SemiBold"/>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6" name="Google Shape;686;p34"/>
          <p:cNvSpPr txBox="1"/>
          <p:nvPr>
            <p:ph idx="1" type="subTitle"/>
          </p:nvPr>
        </p:nvSpPr>
        <p:spPr>
          <a:xfrm>
            <a:off x="1143000" y="2701528"/>
            <a:ext cx="6858000" cy="1241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262626"/>
              </a:buClr>
              <a:buSzPts val="1800"/>
              <a:buNone/>
              <a:defRPr sz="1800"/>
            </a:lvl1pPr>
            <a:lvl2pPr lvl="1" rtl="0" algn="ctr">
              <a:lnSpc>
                <a:spcPct val="100000"/>
              </a:lnSpc>
              <a:spcBef>
                <a:spcPts val="200"/>
              </a:spcBef>
              <a:spcAft>
                <a:spcPts val="0"/>
              </a:spcAft>
              <a:buClr>
                <a:srgbClr val="262626"/>
              </a:buClr>
              <a:buSzPts val="1500"/>
              <a:buFont typeface="IBM Plex Sans"/>
              <a:buNone/>
              <a:defRPr sz="1500"/>
            </a:lvl2pPr>
            <a:lvl3pPr lvl="2" rtl="0" algn="ctr">
              <a:lnSpc>
                <a:spcPct val="100000"/>
              </a:lnSpc>
              <a:spcBef>
                <a:spcPts val="200"/>
              </a:spcBef>
              <a:spcAft>
                <a:spcPts val="0"/>
              </a:spcAft>
              <a:buSzPts val="1400"/>
              <a:buNone/>
              <a:defRPr sz="1400"/>
            </a:lvl3pPr>
            <a:lvl4pPr lvl="3" rtl="0" algn="ctr">
              <a:lnSpc>
                <a:spcPct val="100000"/>
              </a:lnSpc>
              <a:spcBef>
                <a:spcPts val="200"/>
              </a:spcBef>
              <a:spcAft>
                <a:spcPts val="0"/>
              </a:spcAft>
              <a:buClr>
                <a:schemeClr val="accent1"/>
              </a:buClr>
              <a:buSzPts val="1200"/>
              <a:buNone/>
              <a:defRPr sz="1200"/>
            </a:lvl4pPr>
            <a:lvl5pPr lvl="4" rtl="0" algn="ctr">
              <a:lnSpc>
                <a:spcPct val="100000"/>
              </a:lnSpc>
              <a:spcBef>
                <a:spcPts val="200"/>
              </a:spcBef>
              <a:spcAft>
                <a:spcPts val="0"/>
              </a:spcAft>
              <a:buClr>
                <a:srgbClr val="262626"/>
              </a:buClr>
              <a:buSzPts val="1200"/>
              <a:buNone/>
              <a:defRPr sz="1200"/>
            </a:lvl5pPr>
            <a:lvl6pPr lvl="5" rtl="0" algn="ctr">
              <a:lnSpc>
                <a:spcPct val="100000"/>
              </a:lnSpc>
              <a:spcBef>
                <a:spcPts val="200"/>
              </a:spcBef>
              <a:spcAft>
                <a:spcPts val="0"/>
              </a:spcAft>
              <a:buClr>
                <a:srgbClr val="262626"/>
              </a:buClr>
              <a:buSzPts val="1200"/>
              <a:buNone/>
              <a:defRPr sz="1200"/>
            </a:lvl6pPr>
            <a:lvl7pPr lvl="6" rtl="0" algn="ctr">
              <a:lnSpc>
                <a:spcPct val="90000"/>
              </a:lnSpc>
              <a:spcBef>
                <a:spcPts val="200"/>
              </a:spcBef>
              <a:spcAft>
                <a:spcPts val="0"/>
              </a:spcAft>
              <a:buClr>
                <a:srgbClr val="262626"/>
              </a:buClr>
              <a:buSzPts val="1200"/>
              <a:buNone/>
              <a:defRPr sz="1200"/>
            </a:lvl7pPr>
            <a:lvl8pPr lvl="7" rtl="0" algn="ctr">
              <a:lnSpc>
                <a:spcPct val="100000"/>
              </a:lnSpc>
              <a:spcBef>
                <a:spcPts val="200"/>
              </a:spcBef>
              <a:spcAft>
                <a:spcPts val="0"/>
              </a:spcAft>
              <a:buClr>
                <a:srgbClr val="262626"/>
              </a:buClr>
              <a:buSzPts val="1200"/>
              <a:buNone/>
              <a:defRPr sz="1200"/>
            </a:lvl8pPr>
            <a:lvl9pPr lvl="8" rtl="0" algn="ctr">
              <a:lnSpc>
                <a:spcPct val="100000"/>
              </a:lnSpc>
              <a:spcBef>
                <a:spcPts val="200"/>
              </a:spcBef>
              <a:spcAft>
                <a:spcPts val="200"/>
              </a:spcAft>
              <a:buClr>
                <a:srgbClr val="262626"/>
              </a:buClr>
              <a:buSzPts val="1200"/>
              <a:buNone/>
              <a:defRPr sz="1200"/>
            </a:lvl9pPr>
          </a:lstStyle>
          <a:p/>
        </p:txBody>
      </p:sp>
      <p:sp>
        <p:nvSpPr>
          <p:cNvPr id="687" name="Google Shape;687;p34"/>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IBM Plex Sans Light"/>
                <a:ea typeface="IBM Plex Sans Light"/>
                <a:cs typeface="IBM Plex Sans Light"/>
                <a:sym typeface="IBM Plex Sans Light"/>
              </a:defRPr>
            </a:lvl1pPr>
            <a:lvl2pPr lvl="1"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2pPr>
            <a:lvl3pPr lvl="2"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3pPr>
            <a:lvl4pPr lvl="3"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4pPr>
            <a:lvl5pPr lvl="4"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5pPr>
            <a:lvl6pPr lvl="5"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6pPr>
            <a:lvl7pPr lvl="6"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7pPr>
            <a:lvl8pPr lvl="7"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8pPr>
            <a:lvl9pPr lvl="8"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9pPr>
          </a:lstStyle>
          <a:p/>
        </p:txBody>
      </p:sp>
      <p:sp>
        <p:nvSpPr>
          <p:cNvPr id="688" name="Google Shape;688;p34"/>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800"/>
              <a:buNone/>
              <a:defRPr/>
            </a:lvl1pPr>
            <a:lvl2pPr lvl="1" rtl="0" algn="l">
              <a:spcBef>
                <a:spcPts val="20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89" name="Google Shape;689;p34"/>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essage Slide - Horizontal">
  <p:cSld name="Key Message Slide - Horizontal">
    <p:spTree>
      <p:nvGrpSpPr>
        <p:cNvPr id="63" name="Shape 63"/>
        <p:cNvGrpSpPr/>
        <p:nvPr/>
      </p:nvGrpSpPr>
      <p:grpSpPr>
        <a:xfrm>
          <a:off x="0" y="0"/>
          <a:ext cx="0" cy="0"/>
          <a:chOff x="0" y="0"/>
          <a:chExt cx="0" cy="0"/>
        </a:xfrm>
      </p:grpSpPr>
      <p:sp>
        <p:nvSpPr>
          <p:cNvPr id="64" name="Google Shape;64;p5"/>
          <p:cNvSpPr txBox="1"/>
          <p:nvPr>
            <p:ph type="title"/>
          </p:nvPr>
        </p:nvSpPr>
        <p:spPr>
          <a:xfrm>
            <a:off x="386535" y="181052"/>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5"/>
          <p:cNvSpPr txBox="1"/>
          <p:nvPr>
            <p:ph idx="1" type="body"/>
          </p:nvPr>
        </p:nvSpPr>
        <p:spPr>
          <a:xfrm>
            <a:off x="389144" y="897731"/>
            <a:ext cx="4101900" cy="2723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1100"/>
              <a:buNone/>
              <a:defRPr sz="1100"/>
            </a:lvl4pPr>
            <a:lvl5pPr indent="-228600" lvl="4" marL="2286000" algn="l">
              <a:lnSpc>
                <a:spcPct val="100000"/>
              </a:lnSpc>
              <a:spcBef>
                <a:spcPts val="200"/>
              </a:spcBef>
              <a:spcAft>
                <a:spcPts val="0"/>
              </a:spcAft>
              <a:buClr>
                <a:srgbClr val="262626"/>
              </a:buClr>
              <a:buSzPts val="1100"/>
              <a:buNone/>
              <a:defRPr sz="1100"/>
            </a:lvl5pPr>
            <a:lvl6pPr indent="-228600" lvl="5" marL="2743200" algn="l">
              <a:lnSpc>
                <a:spcPct val="100000"/>
              </a:lnSpc>
              <a:spcBef>
                <a:spcPts val="200"/>
              </a:spcBef>
              <a:spcAft>
                <a:spcPts val="0"/>
              </a:spcAft>
              <a:buClr>
                <a:srgbClr val="262626"/>
              </a:buClr>
              <a:buSzPts val="1100"/>
              <a:buNone/>
              <a:defRPr sz="1100"/>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sp>
        <p:nvSpPr>
          <p:cNvPr id="66" name="Google Shape;66;p5"/>
          <p:cNvSpPr txBox="1"/>
          <p:nvPr>
            <p:ph idx="2" type="body"/>
          </p:nvPr>
        </p:nvSpPr>
        <p:spPr>
          <a:xfrm>
            <a:off x="4649390" y="897731"/>
            <a:ext cx="4111200" cy="2724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400"/>
              <a:buNone/>
              <a:defRPr sz="1400"/>
            </a:lvl1pPr>
            <a:lvl2pPr indent="-298450" lvl="1" marL="914400" algn="l">
              <a:lnSpc>
                <a:spcPct val="100000"/>
              </a:lnSpc>
              <a:spcBef>
                <a:spcPts val="200"/>
              </a:spcBef>
              <a:spcAft>
                <a:spcPts val="0"/>
              </a:spcAft>
              <a:buClr>
                <a:srgbClr val="262626"/>
              </a:buClr>
              <a:buSzPts val="1100"/>
              <a:buFont typeface="IBM Plex Sans"/>
              <a:buChar char="•"/>
              <a:defRPr sz="11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1100"/>
              <a:buNone/>
              <a:defRPr sz="1100"/>
            </a:lvl4pPr>
            <a:lvl5pPr indent="-228600" lvl="4" marL="2286000" algn="l">
              <a:lnSpc>
                <a:spcPct val="100000"/>
              </a:lnSpc>
              <a:spcBef>
                <a:spcPts val="200"/>
              </a:spcBef>
              <a:spcAft>
                <a:spcPts val="0"/>
              </a:spcAft>
              <a:buClr>
                <a:srgbClr val="262626"/>
              </a:buClr>
              <a:buSzPts val="1100"/>
              <a:buNone/>
              <a:defRPr sz="1100"/>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sp>
        <p:nvSpPr>
          <p:cNvPr id="67" name="Google Shape;67;p5"/>
          <p:cNvSpPr txBox="1"/>
          <p:nvPr>
            <p:ph idx="3" type="body"/>
          </p:nvPr>
        </p:nvSpPr>
        <p:spPr>
          <a:xfrm>
            <a:off x="0" y="3737611"/>
            <a:ext cx="9144000" cy="886800"/>
          </a:xfrm>
          <a:prstGeom prst="rect">
            <a:avLst/>
          </a:prstGeom>
          <a:solidFill>
            <a:schemeClr val="accent1"/>
          </a:solidFill>
          <a:ln>
            <a:noFill/>
          </a:ln>
        </p:spPr>
        <p:txBody>
          <a:bodyPr anchorCtr="0" anchor="ctr" bIns="0" lIns="270000" spcFirstLastPara="1" rIns="270000" wrap="square" tIns="0">
            <a:noAutofit/>
          </a:bodyPr>
          <a:lstStyle>
            <a:lvl1pPr indent="-228600" lvl="0" marL="457200" algn="ctr">
              <a:lnSpc>
                <a:spcPct val="100000"/>
              </a:lnSpc>
              <a:spcBef>
                <a:spcPts val="0"/>
              </a:spcBef>
              <a:spcAft>
                <a:spcPts val="0"/>
              </a:spcAft>
              <a:buClr>
                <a:schemeClr val="lt1"/>
              </a:buClr>
              <a:buSzPts val="1900"/>
              <a:buNone/>
              <a:defRPr b="1" i="0" sz="1900">
                <a:solidFill>
                  <a:schemeClr val="lt1"/>
                </a:solidFill>
                <a:latin typeface="IBM Plex Sans SemiBold"/>
                <a:ea typeface="IBM Plex Sans SemiBold"/>
                <a:cs typeface="IBM Plex Sans SemiBold"/>
                <a:sym typeface="IBM Plex Sans SemiBold"/>
              </a:defRPr>
            </a:lvl1pPr>
            <a:lvl2pPr indent="-304800" lvl="1" marL="914400" algn="ctr">
              <a:lnSpc>
                <a:spcPct val="100000"/>
              </a:lnSpc>
              <a:spcBef>
                <a:spcPts val="200"/>
              </a:spcBef>
              <a:spcAft>
                <a:spcPts val="0"/>
              </a:spcAft>
              <a:buClr>
                <a:srgbClr val="262626"/>
              </a:buClr>
              <a:buSzPts val="1200"/>
              <a:buFont typeface="IBM Plex Sans"/>
              <a:buChar char="•"/>
              <a:defRPr/>
            </a:lvl2pPr>
            <a:lvl3pPr indent="-304800" lvl="2" marL="1371600" algn="ctr">
              <a:lnSpc>
                <a:spcPct val="100000"/>
              </a:lnSpc>
              <a:spcBef>
                <a:spcPts val="200"/>
              </a:spcBef>
              <a:spcAft>
                <a:spcPts val="0"/>
              </a:spcAft>
              <a:buSzPts val="1200"/>
              <a:buChar char="•"/>
              <a:defRPr/>
            </a:lvl3pPr>
            <a:lvl4pPr indent="-228600" lvl="3" marL="1828800" algn="ctr">
              <a:lnSpc>
                <a:spcPct val="100000"/>
              </a:lnSpc>
              <a:spcBef>
                <a:spcPts val="200"/>
              </a:spcBef>
              <a:spcAft>
                <a:spcPts val="0"/>
              </a:spcAft>
              <a:buClr>
                <a:schemeClr val="accent1"/>
              </a:buClr>
              <a:buSzPts val="1200"/>
              <a:buNone/>
              <a:defRPr/>
            </a:lvl4pPr>
            <a:lvl5pPr indent="-228600" lvl="4" marL="2286000" algn="ctr">
              <a:lnSpc>
                <a:spcPct val="100000"/>
              </a:lnSpc>
              <a:spcBef>
                <a:spcPts val="200"/>
              </a:spcBef>
              <a:spcAft>
                <a:spcPts val="0"/>
              </a:spcAft>
              <a:buClr>
                <a:srgbClr val="262626"/>
              </a:buClr>
              <a:buSzPts val="12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pic>
        <p:nvPicPr>
          <p:cNvPr descr="York University Logo" id="68" name="Google Shape;68;p5"/>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69" name="Google Shape;69;p5"/>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70" name="Google Shape;70;p5"/>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71" name="Google Shape;71;p5"/>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2829">
          <p15:clr>
            <a:srgbClr val="FBAE40"/>
          </p15:clr>
        </p15:guide>
        <p15:guide id="3" pos="2931">
          <p15:clr>
            <a:srgbClr val="FBAE40"/>
          </p15:clr>
        </p15:guide>
        <p15:guide id="4" pos="5522">
          <p15:clr>
            <a:srgbClr val="FBAE40"/>
          </p15:clr>
        </p15:guide>
        <p15:guide id="5" orient="horz" pos="2284">
          <p15:clr>
            <a:srgbClr val="FBAE40"/>
          </p15:clr>
        </p15:guide>
        <p15:guide id="6" orient="horz" pos="565">
          <p15:clr>
            <a:srgbClr val="FBAE40"/>
          </p15:clr>
        </p15:guide>
        <p15:guide id="7" orient="horz" pos="29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 Slide">
  <p:cSld name="Multiple Image Slide">
    <p:spTree>
      <p:nvGrpSpPr>
        <p:cNvPr id="72" name="Shape 72"/>
        <p:cNvGrpSpPr/>
        <p:nvPr/>
      </p:nvGrpSpPr>
      <p:grpSpPr>
        <a:xfrm>
          <a:off x="0" y="0"/>
          <a:ext cx="0" cy="0"/>
          <a:chOff x="0" y="0"/>
          <a:chExt cx="0" cy="0"/>
        </a:xfrm>
      </p:grpSpPr>
      <p:pic>
        <p:nvPicPr>
          <p:cNvPr descr="York University Logo" id="73" name="Google Shape;73;p6"/>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74" name="Google Shape;74;p6"/>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6"/>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76" name="Google Shape;76;p6"/>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77" name="Google Shape;77;p6"/>
          <p:cNvSpPr txBox="1"/>
          <p:nvPr>
            <p:ph idx="1" type="body"/>
          </p:nvPr>
        </p:nvSpPr>
        <p:spPr>
          <a:xfrm>
            <a:off x="5598319" y="2847115"/>
            <a:ext cx="3159000" cy="1777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1100"/>
              <a:buNone/>
              <a:defRPr sz="1100"/>
            </a:lvl4pPr>
            <a:lvl5pPr indent="-228600" lvl="4" marL="2286000" algn="l">
              <a:lnSpc>
                <a:spcPct val="100000"/>
              </a:lnSpc>
              <a:spcBef>
                <a:spcPts val="200"/>
              </a:spcBef>
              <a:spcAft>
                <a:spcPts val="0"/>
              </a:spcAft>
              <a:buClr>
                <a:srgbClr val="262626"/>
              </a:buClr>
              <a:buSzPts val="1100"/>
              <a:buNone/>
              <a:defRPr sz="1100"/>
            </a:lvl5pPr>
            <a:lvl6pPr indent="-228600" lvl="5" marL="2743200" algn="l">
              <a:lnSpc>
                <a:spcPct val="100000"/>
              </a:lnSpc>
              <a:spcBef>
                <a:spcPts val="200"/>
              </a:spcBef>
              <a:spcAft>
                <a:spcPts val="0"/>
              </a:spcAft>
              <a:buClr>
                <a:srgbClr val="262626"/>
              </a:buClr>
              <a:buSzPts val="1100"/>
              <a:buNone/>
              <a:defRPr sz="1100"/>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sp>
        <p:nvSpPr>
          <p:cNvPr id="78" name="Google Shape;78;p6"/>
          <p:cNvSpPr txBox="1"/>
          <p:nvPr>
            <p:ph idx="2" type="body"/>
          </p:nvPr>
        </p:nvSpPr>
        <p:spPr>
          <a:xfrm>
            <a:off x="382961" y="2847115"/>
            <a:ext cx="5093400" cy="1777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400"/>
              <a:buNone/>
              <a:defRPr sz="14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304800" lvl="2" marL="1371600" algn="l">
              <a:lnSpc>
                <a:spcPct val="100000"/>
              </a:lnSpc>
              <a:spcBef>
                <a:spcPts val="200"/>
              </a:spcBef>
              <a:spcAft>
                <a:spcPts val="0"/>
              </a:spcAft>
              <a:buSzPts val="1200"/>
              <a:buChar char="•"/>
              <a:defRPr sz="1200"/>
            </a:lvl3pPr>
            <a:lvl4pPr indent="-228600" lvl="3" marL="1828800" algn="l">
              <a:lnSpc>
                <a:spcPct val="100000"/>
              </a:lnSpc>
              <a:spcBef>
                <a:spcPts val="200"/>
              </a:spcBef>
              <a:spcAft>
                <a:spcPts val="0"/>
              </a:spcAft>
              <a:buClr>
                <a:schemeClr val="accent1"/>
              </a:buClr>
              <a:buSzPts val="1200"/>
              <a:buNone/>
              <a:defRPr sz="1200"/>
            </a:lvl4pPr>
            <a:lvl5pPr indent="-228600" lvl="4" marL="2286000" algn="l">
              <a:lnSpc>
                <a:spcPct val="100000"/>
              </a:lnSpc>
              <a:spcBef>
                <a:spcPts val="200"/>
              </a:spcBef>
              <a:spcAft>
                <a:spcPts val="0"/>
              </a:spcAft>
              <a:buClr>
                <a:srgbClr val="262626"/>
              </a:buClr>
              <a:buSzPts val="1200"/>
              <a:buNone/>
              <a:defRPr sz="1200"/>
            </a:lvl5pPr>
            <a:lvl6pPr indent="-228600" lvl="5" marL="2743200" algn="l">
              <a:lnSpc>
                <a:spcPct val="100000"/>
              </a:lnSpc>
              <a:spcBef>
                <a:spcPts val="200"/>
              </a:spcBef>
              <a:spcAft>
                <a:spcPts val="0"/>
              </a:spcAft>
              <a:buClr>
                <a:srgbClr val="262626"/>
              </a:buClr>
              <a:buSzPts val="1100"/>
              <a:buNone/>
              <a:defRPr sz="1100"/>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sp>
        <p:nvSpPr>
          <p:cNvPr id="79" name="Google Shape;79;p6"/>
          <p:cNvSpPr/>
          <p:nvPr>
            <p:ph idx="3" type="pic"/>
          </p:nvPr>
        </p:nvSpPr>
        <p:spPr>
          <a:xfrm>
            <a:off x="5609034" y="897947"/>
            <a:ext cx="3158700" cy="178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262626"/>
              </a:buClr>
              <a:buSzPts val="1400"/>
              <a:buFont typeface="Arial"/>
              <a:buNone/>
              <a:defRPr b="0" i="0" sz="14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80" name="Google Shape;80;p6"/>
          <p:cNvSpPr txBox="1"/>
          <p:nvPr>
            <p:ph idx="4" type="body"/>
          </p:nvPr>
        </p:nvSpPr>
        <p:spPr>
          <a:xfrm>
            <a:off x="382961" y="897731"/>
            <a:ext cx="5093400" cy="178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400"/>
              <a:buNone/>
              <a:defRPr sz="14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304800" lvl="2" marL="1371600" algn="l">
              <a:lnSpc>
                <a:spcPct val="100000"/>
              </a:lnSpc>
              <a:spcBef>
                <a:spcPts val="200"/>
              </a:spcBef>
              <a:spcAft>
                <a:spcPts val="0"/>
              </a:spcAft>
              <a:buSzPts val="1200"/>
              <a:buChar char="•"/>
              <a:defRPr sz="1200"/>
            </a:lvl3pPr>
            <a:lvl4pPr indent="-228600" lvl="3" marL="1828800" algn="l">
              <a:lnSpc>
                <a:spcPct val="100000"/>
              </a:lnSpc>
              <a:spcBef>
                <a:spcPts val="200"/>
              </a:spcBef>
              <a:spcAft>
                <a:spcPts val="0"/>
              </a:spcAft>
              <a:buClr>
                <a:schemeClr val="accent1"/>
              </a:buClr>
              <a:buSzPts val="1200"/>
              <a:buNone/>
              <a:defRPr sz="1200"/>
            </a:lvl4pPr>
            <a:lvl5pPr indent="-228600" lvl="4" marL="2286000" algn="l">
              <a:lnSpc>
                <a:spcPct val="100000"/>
              </a:lnSpc>
              <a:spcBef>
                <a:spcPts val="200"/>
              </a:spcBef>
              <a:spcAft>
                <a:spcPts val="0"/>
              </a:spcAft>
              <a:buClr>
                <a:srgbClr val="262626"/>
              </a:buClr>
              <a:buSzPts val="1200"/>
              <a:buNone/>
              <a:defRPr sz="1200"/>
            </a:lvl5pPr>
            <a:lvl6pPr indent="-228600" lvl="5" marL="2743200" algn="l">
              <a:lnSpc>
                <a:spcPct val="100000"/>
              </a:lnSpc>
              <a:spcBef>
                <a:spcPts val="200"/>
              </a:spcBef>
              <a:spcAft>
                <a:spcPts val="0"/>
              </a:spcAft>
              <a:buClr>
                <a:srgbClr val="262626"/>
              </a:buClr>
              <a:buSzPts val="1100"/>
              <a:buNone/>
              <a:defRPr sz="1100"/>
            </a:lvl6pPr>
            <a:lvl7pPr indent="-228600" lvl="6" marL="3200400" algn="l">
              <a:lnSpc>
                <a:spcPct val="90000"/>
              </a:lnSpc>
              <a:spcBef>
                <a:spcPts val="200"/>
              </a:spcBef>
              <a:spcAft>
                <a:spcPts val="0"/>
              </a:spcAft>
              <a:buClr>
                <a:srgbClr val="262626"/>
              </a:buClr>
              <a:buSzPts val="1100"/>
              <a:buNone/>
              <a:defRPr sz="1100"/>
            </a:lvl7pPr>
            <a:lvl8pPr indent="-228600" lvl="7" marL="3657600" algn="l">
              <a:lnSpc>
                <a:spcPct val="100000"/>
              </a:lnSpc>
              <a:spcBef>
                <a:spcPts val="200"/>
              </a:spcBef>
              <a:spcAft>
                <a:spcPts val="0"/>
              </a:spcAft>
              <a:buClr>
                <a:srgbClr val="262626"/>
              </a:buClr>
              <a:buSzPts val="1100"/>
              <a:buNone/>
              <a:defRPr sz="1100"/>
            </a:lvl8pPr>
            <a:lvl9pPr indent="-228600" lvl="8" marL="4114800" algn="l">
              <a:lnSpc>
                <a:spcPct val="100000"/>
              </a:lnSpc>
              <a:spcBef>
                <a:spcPts val="200"/>
              </a:spcBef>
              <a:spcAft>
                <a:spcPts val="200"/>
              </a:spcAft>
              <a:buClr>
                <a:srgbClr val="262626"/>
              </a:buClr>
              <a:buSzPts val="1100"/>
              <a:buNone/>
              <a:defRPr sz="1100"/>
            </a:lvl9pPr>
          </a:lstStyle>
          <a:p/>
        </p:txBody>
      </p:sp>
      <p:sp>
        <p:nvSpPr>
          <p:cNvPr id="81" name="Google Shape;81;p6"/>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100"/>
              <a:buFont typeface="IBM Plex Sans SemiBold"/>
              <a:buNone/>
              <a:defRPr b="1" i="0">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3527">
          <p15:clr>
            <a:srgbClr val="FBAE40"/>
          </p15:clr>
        </p15:guide>
        <p15:guide id="3" pos="5522">
          <p15:clr>
            <a:srgbClr val="FBAE40"/>
          </p15:clr>
        </p15:guide>
        <p15:guide id="4" orient="horz" pos="1688">
          <p15:clr>
            <a:srgbClr val="FBAE40"/>
          </p15:clr>
        </p15:guide>
        <p15:guide id="5" orient="horz" pos="1790">
          <p15:clr>
            <a:srgbClr val="FBAE40"/>
          </p15:clr>
        </p15:guide>
        <p15:guide id="6" orient="horz" pos="565">
          <p15:clr>
            <a:srgbClr val="FBAE40"/>
          </p15:clr>
        </p15:guide>
        <p15:guide id="7" orient="horz" pos="291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lide - Basic">
  <p:cSld name="Two Column Slide - Basic">
    <p:spTree>
      <p:nvGrpSpPr>
        <p:cNvPr id="82" name="Shape 82"/>
        <p:cNvGrpSpPr/>
        <p:nvPr/>
      </p:nvGrpSpPr>
      <p:grpSpPr>
        <a:xfrm>
          <a:off x="0" y="0"/>
          <a:ext cx="0" cy="0"/>
          <a:chOff x="0" y="0"/>
          <a:chExt cx="0" cy="0"/>
        </a:xfrm>
      </p:grpSpPr>
      <p:sp>
        <p:nvSpPr>
          <p:cNvPr id="83" name="Google Shape;83;p7"/>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100"/>
              <a:buFont typeface="IBM Plex Sans SemiBold"/>
              <a:buNone/>
              <a:defRPr b="1" i="0">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York University Logo" id="84" name="Google Shape;84;p7"/>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85" name="Google Shape;85;p7"/>
          <p:cNvSpPr txBox="1"/>
          <p:nvPr>
            <p:ph idx="1" type="body"/>
          </p:nvPr>
        </p:nvSpPr>
        <p:spPr>
          <a:xfrm>
            <a:off x="388823" y="897731"/>
            <a:ext cx="4065600" cy="3915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86" name="Google Shape;86;p7"/>
          <p:cNvSpPr txBox="1"/>
          <p:nvPr>
            <p:ph idx="2" type="body"/>
          </p:nvPr>
        </p:nvSpPr>
        <p:spPr>
          <a:xfrm>
            <a:off x="389144" y="1329929"/>
            <a:ext cx="4065300" cy="333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rgbClr val="262626"/>
              </a:buClr>
              <a:buSzPts val="1400"/>
              <a:buNone/>
              <a:defRPr sz="1400"/>
            </a:lvl1pPr>
            <a:lvl2pPr indent="-317500" lvl="1" marL="914400" algn="l">
              <a:lnSpc>
                <a:spcPct val="100000"/>
              </a:lnSpc>
              <a:spcBef>
                <a:spcPts val="200"/>
              </a:spcBef>
              <a:spcAft>
                <a:spcPts val="0"/>
              </a:spcAft>
              <a:buClr>
                <a:srgbClr val="262626"/>
              </a:buClr>
              <a:buSzPts val="1400"/>
              <a:buFont typeface="IBM Plex Sans"/>
              <a:buChar char="•"/>
              <a:defRPr sz="1400"/>
            </a:lvl2pPr>
            <a:lvl3pPr indent="-304800" lvl="2" marL="1371600" algn="l">
              <a:lnSpc>
                <a:spcPct val="100000"/>
              </a:lnSpc>
              <a:spcBef>
                <a:spcPts val="200"/>
              </a:spcBef>
              <a:spcAft>
                <a:spcPts val="0"/>
              </a:spcAft>
              <a:buSzPts val="1200"/>
              <a:buChar char="•"/>
              <a:defRPr sz="1200"/>
            </a:lvl3pPr>
            <a:lvl4pPr indent="-228600" lvl="3" marL="1828800" algn="l">
              <a:lnSpc>
                <a:spcPct val="100000"/>
              </a:lnSpc>
              <a:spcBef>
                <a:spcPts val="200"/>
              </a:spcBef>
              <a:spcAft>
                <a:spcPts val="0"/>
              </a:spcAft>
              <a:buClr>
                <a:schemeClr val="accent1"/>
              </a:buClr>
              <a:buSzPts val="1200"/>
              <a:buNone/>
              <a:defRPr sz="1200"/>
            </a:lvl4pPr>
            <a:lvl5pPr indent="-228600" lvl="4" marL="2286000" algn="l">
              <a:lnSpc>
                <a:spcPct val="100000"/>
              </a:lnSpc>
              <a:spcBef>
                <a:spcPts val="200"/>
              </a:spcBef>
              <a:spcAft>
                <a:spcPts val="0"/>
              </a:spcAft>
              <a:buClr>
                <a:srgbClr val="262626"/>
              </a:buClr>
              <a:buSzPts val="1200"/>
              <a:buNone/>
              <a:defRPr sz="1200"/>
            </a:lvl5pPr>
            <a:lvl6pPr indent="-228600" lvl="5" marL="2743200" algn="l">
              <a:lnSpc>
                <a:spcPct val="100000"/>
              </a:lnSpc>
              <a:spcBef>
                <a:spcPts val="200"/>
              </a:spcBef>
              <a:spcAft>
                <a:spcPts val="0"/>
              </a:spcAft>
              <a:buClr>
                <a:srgbClr val="262626"/>
              </a:buClr>
              <a:buSzPts val="1200"/>
              <a:buNone/>
              <a:defRPr sz="1200"/>
            </a:lvl6pPr>
            <a:lvl7pPr indent="-228600" lvl="6" marL="3200400" algn="l">
              <a:lnSpc>
                <a:spcPct val="90000"/>
              </a:lnSpc>
              <a:spcBef>
                <a:spcPts val="200"/>
              </a:spcBef>
              <a:spcAft>
                <a:spcPts val="0"/>
              </a:spcAft>
              <a:buClr>
                <a:srgbClr val="262626"/>
              </a:buClr>
              <a:buSzPts val="1200"/>
              <a:buNone/>
              <a:defRPr sz="1200"/>
            </a:lvl7pPr>
            <a:lvl8pPr indent="-228600" lvl="7" marL="3657600" algn="l">
              <a:lnSpc>
                <a:spcPct val="100000"/>
              </a:lnSpc>
              <a:spcBef>
                <a:spcPts val="200"/>
              </a:spcBef>
              <a:spcAft>
                <a:spcPts val="0"/>
              </a:spcAft>
              <a:buClr>
                <a:srgbClr val="262626"/>
              </a:buClr>
              <a:buSzPts val="1200"/>
              <a:buNone/>
              <a:defRPr sz="1200"/>
            </a:lvl8pPr>
            <a:lvl9pPr indent="-228600" lvl="8" marL="4114800" algn="l">
              <a:lnSpc>
                <a:spcPct val="100000"/>
              </a:lnSpc>
              <a:spcBef>
                <a:spcPts val="200"/>
              </a:spcBef>
              <a:spcAft>
                <a:spcPts val="200"/>
              </a:spcAft>
              <a:buClr>
                <a:srgbClr val="262626"/>
              </a:buClr>
              <a:buSzPts val="1200"/>
              <a:buNone/>
              <a:defRPr sz="1200"/>
            </a:lvl9pPr>
          </a:lstStyle>
          <a:p/>
        </p:txBody>
      </p:sp>
      <p:sp>
        <p:nvSpPr>
          <p:cNvPr id="87" name="Google Shape;87;p7"/>
          <p:cNvSpPr txBox="1"/>
          <p:nvPr>
            <p:ph idx="3" type="body"/>
          </p:nvPr>
        </p:nvSpPr>
        <p:spPr>
          <a:xfrm>
            <a:off x="4691063" y="897731"/>
            <a:ext cx="4073100" cy="391500"/>
          </a:xfrm>
          <a:prstGeom prst="rect">
            <a:avLst/>
          </a:prstGeom>
          <a:noFill/>
          <a:ln>
            <a:noFill/>
          </a:ln>
        </p:spPr>
        <p:txBody>
          <a:bodyPr anchorCtr="0" anchor="b" bIns="0" lIns="0" spcFirstLastPara="1" rIns="0" wrap="square" tIns="0">
            <a:noAutofit/>
          </a:bodyPr>
          <a:lstStyle>
            <a:lvl1pPr indent="-228600" lvl="0" marL="457200" marR="0" algn="l">
              <a:lnSpc>
                <a:spcPct val="90000"/>
              </a:lnSpc>
              <a:spcBef>
                <a:spcPts val="0"/>
              </a:spcBef>
              <a:spcAft>
                <a:spcPts val="0"/>
              </a:spcAft>
              <a:buClr>
                <a:schemeClr val="accent1"/>
              </a:buClr>
              <a:buSzPts val="1100"/>
              <a:buFont typeface="Arial"/>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88" name="Google Shape;88;p7"/>
          <p:cNvSpPr txBox="1"/>
          <p:nvPr>
            <p:ph idx="4" type="body"/>
          </p:nvPr>
        </p:nvSpPr>
        <p:spPr>
          <a:xfrm>
            <a:off x="4690975" y="1329929"/>
            <a:ext cx="4075500" cy="333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400"/>
              <a:buNone/>
              <a:defRPr sz="1400"/>
            </a:lvl1pPr>
            <a:lvl2pPr indent="-317500" lvl="1" marL="914400" algn="l">
              <a:lnSpc>
                <a:spcPct val="100000"/>
              </a:lnSpc>
              <a:spcBef>
                <a:spcPts val="200"/>
              </a:spcBef>
              <a:spcAft>
                <a:spcPts val="0"/>
              </a:spcAft>
              <a:buClr>
                <a:srgbClr val="262626"/>
              </a:buClr>
              <a:buSzPts val="1400"/>
              <a:buFont typeface="IBM Plex Sans"/>
              <a:buChar char="•"/>
              <a:defRPr sz="1400"/>
            </a:lvl2pPr>
            <a:lvl3pPr indent="-304800" lvl="2" marL="1371600" algn="l">
              <a:lnSpc>
                <a:spcPct val="100000"/>
              </a:lnSpc>
              <a:spcBef>
                <a:spcPts val="200"/>
              </a:spcBef>
              <a:spcAft>
                <a:spcPts val="0"/>
              </a:spcAft>
              <a:buSzPts val="1200"/>
              <a:buChar char="•"/>
              <a:defRPr sz="1200"/>
            </a:lvl3pPr>
            <a:lvl4pPr indent="-228600" lvl="3" marL="1828800" algn="l">
              <a:lnSpc>
                <a:spcPct val="100000"/>
              </a:lnSpc>
              <a:spcBef>
                <a:spcPts val="200"/>
              </a:spcBef>
              <a:spcAft>
                <a:spcPts val="0"/>
              </a:spcAft>
              <a:buClr>
                <a:schemeClr val="accent1"/>
              </a:buClr>
              <a:buSzPts val="1200"/>
              <a:buNone/>
              <a:defRPr sz="1200"/>
            </a:lvl4pPr>
            <a:lvl5pPr indent="-228600" lvl="4" marL="2286000" algn="l">
              <a:lnSpc>
                <a:spcPct val="100000"/>
              </a:lnSpc>
              <a:spcBef>
                <a:spcPts val="200"/>
              </a:spcBef>
              <a:spcAft>
                <a:spcPts val="0"/>
              </a:spcAft>
              <a:buClr>
                <a:srgbClr val="262626"/>
              </a:buClr>
              <a:buSzPts val="1200"/>
              <a:buNone/>
              <a:defRPr sz="1200"/>
            </a:lvl5pPr>
            <a:lvl6pPr indent="-228600" lvl="5" marL="2743200" algn="l">
              <a:lnSpc>
                <a:spcPct val="100000"/>
              </a:lnSpc>
              <a:spcBef>
                <a:spcPts val="200"/>
              </a:spcBef>
              <a:spcAft>
                <a:spcPts val="0"/>
              </a:spcAft>
              <a:buClr>
                <a:srgbClr val="262626"/>
              </a:buClr>
              <a:buSzPts val="1200"/>
              <a:buNone/>
              <a:defRPr sz="1200"/>
            </a:lvl6pPr>
            <a:lvl7pPr indent="-228600" lvl="6" marL="3200400" algn="l">
              <a:lnSpc>
                <a:spcPct val="90000"/>
              </a:lnSpc>
              <a:spcBef>
                <a:spcPts val="200"/>
              </a:spcBef>
              <a:spcAft>
                <a:spcPts val="0"/>
              </a:spcAft>
              <a:buClr>
                <a:srgbClr val="262626"/>
              </a:buClr>
              <a:buSzPts val="1200"/>
              <a:buNone/>
              <a:defRPr sz="1200"/>
            </a:lvl7pPr>
            <a:lvl8pPr indent="-228600" lvl="7" marL="3657600" algn="l">
              <a:lnSpc>
                <a:spcPct val="100000"/>
              </a:lnSpc>
              <a:spcBef>
                <a:spcPts val="200"/>
              </a:spcBef>
              <a:spcAft>
                <a:spcPts val="0"/>
              </a:spcAft>
              <a:buClr>
                <a:srgbClr val="262626"/>
              </a:buClr>
              <a:buSzPts val="1200"/>
              <a:buNone/>
              <a:defRPr sz="1200"/>
            </a:lvl8pPr>
            <a:lvl9pPr indent="-228600" lvl="8" marL="4114800" algn="l">
              <a:lnSpc>
                <a:spcPct val="100000"/>
              </a:lnSpc>
              <a:spcBef>
                <a:spcPts val="200"/>
              </a:spcBef>
              <a:spcAft>
                <a:spcPts val="200"/>
              </a:spcAft>
              <a:buClr>
                <a:srgbClr val="262626"/>
              </a:buClr>
              <a:buSzPts val="1200"/>
              <a:buNone/>
              <a:defRPr sz="1200"/>
            </a:lvl9pPr>
          </a:lstStyle>
          <a:p/>
        </p:txBody>
      </p:sp>
      <p:sp>
        <p:nvSpPr>
          <p:cNvPr id="89" name="Google Shape;89;p7"/>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90" name="Google Shape;90;p7"/>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91" name="Google Shape;91;p7"/>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2804">
          <p15:clr>
            <a:srgbClr val="FBAE40"/>
          </p15:clr>
        </p15:guide>
        <p15:guide id="3" pos="2955">
          <p15:clr>
            <a:srgbClr val="FBAE40"/>
          </p15:clr>
        </p15:guide>
        <p15:guide id="4" pos="5522">
          <p15:clr>
            <a:srgbClr val="FBAE40"/>
          </p15:clr>
        </p15:guide>
        <p15:guide id="5" orient="horz" pos="565">
          <p15:clr>
            <a:srgbClr val="FBAE40"/>
          </p15:clr>
        </p15:guide>
        <p15:guide id="6" orient="horz" pos="838">
          <p15:clr>
            <a:srgbClr val="FBAE40"/>
          </p15:clr>
        </p15:guide>
        <p15:guide id="7" orient="horz" pos="2913">
          <p15:clr>
            <a:srgbClr val="FBAE40"/>
          </p15:clr>
        </p15:guide>
        <p15:guide id="8" orient="horz" pos="320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2" name="Shape 92"/>
        <p:cNvGrpSpPr/>
        <p:nvPr/>
      </p:nvGrpSpPr>
      <p:grpSpPr>
        <a:xfrm>
          <a:off x="0" y="0"/>
          <a:ext cx="0" cy="0"/>
          <a:chOff x="0" y="0"/>
          <a:chExt cx="0" cy="0"/>
        </a:xfrm>
      </p:grpSpPr>
      <p:sp>
        <p:nvSpPr>
          <p:cNvPr id="93" name="Google Shape;93;p8"/>
          <p:cNvSpPr txBox="1"/>
          <p:nvPr>
            <p:ph type="title"/>
          </p:nvPr>
        </p:nvSpPr>
        <p:spPr>
          <a:xfrm>
            <a:off x="389144" y="169069"/>
            <a:ext cx="8370900" cy="540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2100"/>
              <a:buFont typeface="IBM Plex Sans SemiBold"/>
              <a:buNone/>
              <a:defRPr b="1" i="0">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8"/>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pic>
        <p:nvPicPr>
          <p:cNvPr id="95" name="Google Shape;95;p8"/>
          <p:cNvPicPr preferRelativeResize="0"/>
          <p:nvPr/>
        </p:nvPicPr>
        <p:blipFill rotWithShape="1">
          <a:blip r:embed="rId2">
            <a:alphaModFix/>
          </a:blip>
          <a:srcRect b="0" l="0" r="0" t="0"/>
          <a:stretch/>
        </p:blipFill>
        <p:spPr>
          <a:xfrm>
            <a:off x="8044435" y="4779594"/>
            <a:ext cx="930524" cy="205200"/>
          </a:xfrm>
          <a:prstGeom prst="rect">
            <a:avLst/>
          </a:prstGeom>
          <a:noFill/>
          <a:ln>
            <a:noFill/>
          </a:ln>
        </p:spPr>
      </p:pic>
      <p:sp>
        <p:nvSpPr>
          <p:cNvPr id="96" name="Google Shape;96;p8"/>
          <p:cNvSpPr txBox="1"/>
          <p:nvPr>
            <p:ph idx="12" type="sldNum"/>
          </p:nvPr>
        </p:nvSpPr>
        <p:spPr>
          <a:xfrm>
            <a:off x="386535" y="4728176"/>
            <a:ext cx="313800" cy="273900"/>
          </a:xfrm>
          <a:prstGeom prst="rect">
            <a:avLst/>
          </a:prstGeom>
          <a:noFill/>
          <a:ln>
            <a:noFill/>
          </a:ln>
        </p:spPr>
        <p:txBody>
          <a:bodyPr anchorCtr="0" anchor="ctr" bIns="0" lIns="0" spcFirstLastPara="1" rIns="0" wrap="square" tIns="0">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
        <p:nvSpPr>
          <p:cNvPr id="97" name="Google Shape;97;p8"/>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37">
          <p15:clr>
            <a:srgbClr val="FBAE40"/>
          </p15:clr>
        </p15:guide>
        <p15:guide id="2" pos="5522">
          <p15:clr>
            <a:srgbClr val="FBAE40"/>
          </p15:clr>
        </p15:guide>
        <p15:guide id="3" orient="horz" pos="291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lide">
  <p:cSld name="Two Column Slide">
    <p:spTree>
      <p:nvGrpSpPr>
        <p:cNvPr id="98" name="Shape 98"/>
        <p:cNvGrpSpPr/>
        <p:nvPr/>
      </p:nvGrpSpPr>
      <p:grpSpPr>
        <a:xfrm>
          <a:off x="0" y="0"/>
          <a:ext cx="0" cy="0"/>
          <a:chOff x="0" y="0"/>
          <a:chExt cx="0" cy="0"/>
        </a:xfrm>
      </p:grpSpPr>
      <p:grpSp>
        <p:nvGrpSpPr>
          <p:cNvPr id="99" name="Google Shape;99;p9"/>
          <p:cNvGrpSpPr/>
          <p:nvPr/>
        </p:nvGrpSpPr>
        <p:grpSpPr>
          <a:xfrm>
            <a:off x="9144000" y="-710506"/>
            <a:ext cx="1820636" cy="454050"/>
            <a:chOff x="12192000" y="-947342"/>
            <a:chExt cx="2427514" cy="605400"/>
          </a:xfrm>
        </p:grpSpPr>
        <p:sp>
          <p:nvSpPr>
            <p:cNvPr id="100" name="Google Shape;100;p9"/>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101" name="Google Shape;101;p9"/>
            <p:cNvPicPr preferRelativeResize="0"/>
            <p:nvPr/>
          </p:nvPicPr>
          <p:blipFill rotWithShape="1">
            <a:blip r:embed="rId2">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grpSp>
        <p:nvGrpSpPr>
          <p:cNvPr id="102" name="Google Shape;102;p9"/>
          <p:cNvGrpSpPr/>
          <p:nvPr/>
        </p:nvGrpSpPr>
        <p:grpSpPr>
          <a:xfrm>
            <a:off x="9065474" y="-190500"/>
            <a:ext cx="1625479" cy="3688032"/>
            <a:chOff x="12087299" y="-254000"/>
            <a:chExt cx="2167305" cy="4917376"/>
          </a:xfrm>
        </p:grpSpPr>
        <p:sp>
          <p:nvSpPr>
            <p:cNvPr id="103" name="Google Shape;103;p9"/>
            <p:cNvSpPr/>
            <p:nvPr/>
          </p:nvSpPr>
          <p:spPr>
            <a:xfrm>
              <a:off x="12254204" y="199076"/>
              <a:ext cx="2000400" cy="44643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04" name="Google Shape;104;p9"/>
            <p:cNvSpPr/>
            <p:nvPr/>
          </p:nvSpPr>
          <p:spPr>
            <a:xfrm>
              <a:off x="12254204" y="-25400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05" name="Google Shape;105;p9"/>
            <p:cNvSpPr/>
            <p:nvPr/>
          </p:nvSpPr>
          <p:spPr>
            <a:xfrm flipH="1">
              <a:off x="12087299" y="-25400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06" name="Google Shape;106;p9"/>
            <p:cNvSpPr txBox="1"/>
            <p:nvPr/>
          </p:nvSpPr>
          <p:spPr>
            <a:xfrm>
              <a:off x="12483865" y="-163571"/>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107" name="Google Shape;107;p9"/>
            <p:cNvSpPr txBox="1"/>
            <p:nvPr/>
          </p:nvSpPr>
          <p:spPr>
            <a:xfrm>
              <a:off x="12335975" y="461900"/>
              <a:ext cx="1797300" cy="38424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add a photo, drag a photo onto the slide or click the icon in the placeholder to browse for 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image covers your text, right click the image, and select “Arrange - &gt;</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Send to back”.</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change the image, delete the existing image to reset the photo placeholder functionality.</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Cropping the image: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This slide is built with layered placeholders. You will need to move the dark overlay in order to click the photo</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to crop.</a:t>
              </a:r>
              <a:br>
                <a:rPr b="0" i="0" lang="en-CA" sz="700">
                  <a:solidFill>
                    <a:srgbClr val="3F3F3F"/>
                  </a:solidFill>
                  <a:latin typeface="IBM Plex Sans"/>
                  <a:ea typeface="IBM Plex Sans"/>
                  <a:cs typeface="IBM Plex Sans"/>
                  <a:sym typeface="IBM Plex Sans"/>
                </a:rPr>
              </a:b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Once the overlay is moved aside, right-click on the image. Choose ‘Crop’ from the menu. Adjust size &amp; position. Press esc or click outside image area to exit cropping mode</a:t>
              </a:r>
              <a:endParaRPr sz="1100"/>
            </a:p>
          </p:txBody>
        </p:sp>
      </p:grpSp>
      <p:sp>
        <p:nvSpPr>
          <p:cNvPr id="108" name="Google Shape;108;p9"/>
          <p:cNvSpPr txBox="1"/>
          <p:nvPr>
            <p:ph type="title"/>
          </p:nvPr>
        </p:nvSpPr>
        <p:spPr>
          <a:xfrm>
            <a:off x="266850" y="267912"/>
            <a:ext cx="8610300" cy="1171800"/>
          </a:xfrm>
          <a:prstGeom prst="rect">
            <a:avLst/>
          </a:prstGeom>
          <a:solidFill>
            <a:schemeClr val="dk1">
              <a:alpha val="53725"/>
            </a:schemeClr>
          </a:solid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2100"/>
              <a:buFont typeface="IBM Plex Sans SemiBold"/>
              <a:buNone/>
              <a:defRPr b="1" i="0">
                <a:solidFill>
                  <a:schemeClr val="lt1"/>
                </a:solidFill>
                <a:latin typeface="IBM Plex Sans SemiBold"/>
                <a:ea typeface="IBM Plex Sans SemiBold"/>
                <a:cs typeface="IBM Plex Sans SemiBold"/>
                <a:sym typeface="IBM Plex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9"/>
          <p:cNvSpPr txBox="1"/>
          <p:nvPr>
            <p:ph idx="1" type="body"/>
          </p:nvPr>
        </p:nvSpPr>
        <p:spPr>
          <a:xfrm>
            <a:off x="388824" y="1851073"/>
            <a:ext cx="4050000" cy="341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accent1"/>
              </a:buClr>
              <a:buSzPts val="1100"/>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20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110" name="Google Shape;110;p9"/>
          <p:cNvSpPr txBox="1"/>
          <p:nvPr>
            <p:ph idx="2" type="body"/>
          </p:nvPr>
        </p:nvSpPr>
        <p:spPr>
          <a:xfrm>
            <a:off x="389144" y="2261548"/>
            <a:ext cx="4059000" cy="235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111" name="Google Shape;111;p9"/>
          <p:cNvSpPr txBox="1"/>
          <p:nvPr>
            <p:ph idx="3" type="body"/>
          </p:nvPr>
        </p:nvSpPr>
        <p:spPr>
          <a:xfrm>
            <a:off x="4698299" y="1851073"/>
            <a:ext cx="4059000" cy="341700"/>
          </a:xfrm>
          <a:prstGeom prst="rect">
            <a:avLst/>
          </a:prstGeom>
          <a:noFill/>
          <a:ln>
            <a:noFill/>
          </a:ln>
        </p:spPr>
        <p:txBody>
          <a:bodyPr anchorCtr="0" anchor="b" bIns="0" lIns="0" spcFirstLastPara="1" rIns="0" wrap="square" tIns="0">
            <a:noAutofit/>
          </a:bodyPr>
          <a:lstStyle>
            <a:lvl1pPr indent="-228600" lvl="0" marL="457200" marR="0" algn="l">
              <a:lnSpc>
                <a:spcPct val="90000"/>
              </a:lnSpc>
              <a:spcBef>
                <a:spcPts val="0"/>
              </a:spcBef>
              <a:spcAft>
                <a:spcPts val="0"/>
              </a:spcAft>
              <a:buClr>
                <a:schemeClr val="accent1"/>
              </a:buClr>
              <a:buSzPts val="1100"/>
              <a:buFont typeface="Arial"/>
              <a:buNone/>
              <a:defRPr b="0" i="0" sz="1100" cap="none">
                <a:solidFill>
                  <a:schemeClr val="accent1"/>
                </a:solidFill>
                <a:latin typeface="IBM Plex Sans Medium"/>
                <a:ea typeface="IBM Plex Sans Medium"/>
                <a:cs typeface="IBM Plex Sans Medium"/>
                <a:sym typeface="IBM Plex Sans Medium"/>
              </a:defRPr>
            </a:lvl1pPr>
            <a:lvl2pPr indent="-317500" lvl="1" marL="914400" algn="l">
              <a:lnSpc>
                <a:spcPct val="100000"/>
              </a:lnSpc>
              <a:spcBef>
                <a:spcPts val="0"/>
              </a:spcBef>
              <a:spcAft>
                <a:spcPts val="0"/>
              </a:spcAft>
              <a:buClr>
                <a:srgbClr val="262626"/>
              </a:buClr>
              <a:buSzPts val="1400"/>
              <a:buChar char="•"/>
              <a:defRPr/>
            </a:lvl2pPr>
            <a:lvl3pPr indent="-317500" lvl="2" marL="1371600" algn="l">
              <a:lnSpc>
                <a:spcPct val="100000"/>
              </a:lnSpc>
              <a:spcBef>
                <a:spcPts val="200"/>
              </a:spcBef>
              <a:spcAft>
                <a:spcPts val="0"/>
              </a:spcAft>
              <a:buSzPts val="1400"/>
              <a:buChar char="•"/>
              <a:defRPr/>
            </a:lvl3pPr>
            <a:lvl4pPr indent="-228600" lvl="3" marL="1828800" algn="l">
              <a:lnSpc>
                <a:spcPct val="100000"/>
              </a:lnSpc>
              <a:spcBef>
                <a:spcPts val="200"/>
              </a:spcBef>
              <a:spcAft>
                <a:spcPts val="0"/>
              </a:spcAft>
              <a:buClr>
                <a:schemeClr val="accent1"/>
              </a:buClr>
              <a:buSzPts val="1400"/>
              <a:buNone/>
              <a:defRPr/>
            </a:lvl4pPr>
            <a:lvl5pPr indent="-228600" lvl="4" marL="2286000" algn="l">
              <a:lnSpc>
                <a:spcPct val="100000"/>
              </a:lnSpc>
              <a:spcBef>
                <a:spcPts val="200"/>
              </a:spcBef>
              <a:spcAft>
                <a:spcPts val="0"/>
              </a:spcAft>
              <a:buClr>
                <a:srgbClr val="262626"/>
              </a:buClr>
              <a:buSzPts val="1400"/>
              <a:buNone/>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112" name="Google Shape;112;p9"/>
          <p:cNvSpPr txBox="1"/>
          <p:nvPr>
            <p:ph idx="4" type="body"/>
          </p:nvPr>
        </p:nvSpPr>
        <p:spPr>
          <a:xfrm>
            <a:off x="4698299" y="2261548"/>
            <a:ext cx="4066200" cy="235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262626"/>
              </a:buClr>
              <a:buSzPts val="1200"/>
              <a:buNone/>
              <a:defRPr sz="1200"/>
            </a:lvl1pPr>
            <a:lvl2pPr indent="-304800" lvl="1" marL="914400" algn="l">
              <a:lnSpc>
                <a:spcPct val="100000"/>
              </a:lnSpc>
              <a:spcBef>
                <a:spcPts val="200"/>
              </a:spcBef>
              <a:spcAft>
                <a:spcPts val="0"/>
              </a:spcAft>
              <a:buClr>
                <a:srgbClr val="262626"/>
              </a:buClr>
              <a:buSzPts val="1200"/>
              <a:buFont typeface="IBM Plex Sans"/>
              <a:buChar char="•"/>
              <a:defRPr sz="1200"/>
            </a:lvl2pPr>
            <a:lvl3pPr indent="-298450" lvl="2" marL="1371600" algn="l">
              <a:lnSpc>
                <a:spcPct val="100000"/>
              </a:lnSpc>
              <a:spcBef>
                <a:spcPts val="200"/>
              </a:spcBef>
              <a:spcAft>
                <a:spcPts val="0"/>
              </a:spcAft>
              <a:buSzPts val="1100"/>
              <a:buChar char="•"/>
              <a:defRPr sz="1100"/>
            </a:lvl3pPr>
            <a:lvl4pPr indent="-228600" lvl="3" marL="1828800" algn="l">
              <a:lnSpc>
                <a:spcPct val="100000"/>
              </a:lnSpc>
              <a:spcBef>
                <a:spcPts val="200"/>
              </a:spcBef>
              <a:spcAft>
                <a:spcPts val="0"/>
              </a:spcAft>
              <a:buClr>
                <a:schemeClr val="accent1"/>
              </a:buClr>
              <a:buSzPts val="900"/>
              <a:buNone/>
              <a:defRPr sz="900"/>
            </a:lvl4pPr>
            <a:lvl5pPr indent="-228600" lvl="4" marL="2286000" algn="l">
              <a:lnSpc>
                <a:spcPct val="100000"/>
              </a:lnSpc>
              <a:spcBef>
                <a:spcPts val="200"/>
              </a:spcBef>
              <a:spcAft>
                <a:spcPts val="0"/>
              </a:spcAft>
              <a:buClr>
                <a:srgbClr val="262626"/>
              </a:buClr>
              <a:buSzPts val="900"/>
              <a:buNone/>
              <a:defRPr sz="900"/>
            </a:lvl5pPr>
            <a:lvl6pPr indent="-228600" lvl="5" marL="2743200" algn="l">
              <a:lnSpc>
                <a:spcPct val="100000"/>
              </a:lnSpc>
              <a:spcBef>
                <a:spcPts val="200"/>
              </a:spcBef>
              <a:spcAft>
                <a:spcPts val="0"/>
              </a:spcAft>
              <a:buClr>
                <a:srgbClr val="262626"/>
              </a:buClr>
              <a:buSzPts val="900"/>
              <a:buNone/>
              <a:defRPr sz="900"/>
            </a:lvl6pPr>
            <a:lvl7pPr indent="-228600" lvl="6" marL="3200400" algn="l">
              <a:lnSpc>
                <a:spcPct val="90000"/>
              </a:lnSpc>
              <a:spcBef>
                <a:spcPts val="200"/>
              </a:spcBef>
              <a:spcAft>
                <a:spcPts val="0"/>
              </a:spcAft>
              <a:buClr>
                <a:srgbClr val="262626"/>
              </a:buClr>
              <a:buSzPts val="900"/>
              <a:buNone/>
              <a:defRPr sz="900"/>
            </a:lvl7pPr>
            <a:lvl8pPr indent="-228600" lvl="7" marL="3657600" algn="l">
              <a:lnSpc>
                <a:spcPct val="100000"/>
              </a:lnSpc>
              <a:spcBef>
                <a:spcPts val="200"/>
              </a:spcBef>
              <a:spcAft>
                <a:spcPts val="0"/>
              </a:spcAft>
              <a:buClr>
                <a:srgbClr val="262626"/>
              </a:buClr>
              <a:buSzPts val="900"/>
              <a:buNone/>
              <a:defRPr sz="900"/>
            </a:lvl8pPr>
            <a:lvl9pPr indent="-228600" lvl="8" marL="4114800" algn="l">
              <a:lnSpc>
                <a:spcPct val="100000"/>
              </a:lnSpc>
              <a:spcBef>
                <a:spcPts val="200"/>
              </a:spcBef>
              <a:spcAft>
                <a:spcPts val="200"/>
              </a:spcAft>
              <a:buClr>
                <a:srgbClr val="262626"/>
              </a:buClr>
              <a:buSzPts val="900"/>
              <a:buNone/>
              <a:defRPr sz="900"/>
            </a:lvl9pPr>
          </a:lstStyle>
          <a:p/>
        </p:txBody>
      </p:sp>
      <p:sp>
        <p:nvSpPr>
          <p:cNvPr id="113" name="Google Shape;113;p9"/>
          <p:cNvSpPr/>
          <p:nvPr/>
        </p:nvSpPr>
        <p:spPr>
          <a:xfrm>
            <a:off x="0" y="5099957"/>
            <a:ext cx="9144000" cy="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
        <p:nvSpPr>
          <p:cNvPr id="114" name="Google Shape;114;p9"/>
          <p:cNvSpPr/>
          <p:nvPr/>
        </p:nvSpPr>
        <p:spPr>
          <a:xfrm rot="5400000">
            <a:off x="3718188" y="-3718189"/>
            <a:ext cx="1707625" cy="9144002"/>
          </a:xfrm>
          <a:custGeom>
            <a:rect b="b" l="l" r="r" t="t"/>
            <a:pathLst>
              <a:path extrusionOk="0" h="12192003" w="2276833">
                <a:moveTo>
                  <a:pt x="360000" y="11832003"/>
                </a:moveTo>
                <a:lnTo>
                  <a:pt x="1916832" y="11832003"/>
                </a:lnTo>
                <a:lnTo>
                  <a:pt x="1916833" y="360002"/>
                </a:lnTo>
                <a:lnTo>
                  <a:pt x="360000" y="360002"/>
                </a:lnTo>
                <a:close/>
                <a:moveTo>
                  <a:pt x="0" y="12192000"/>
                </a:moveTo>
                <a:lnTo>
                  <a:pt x="0" y="0"/>
                </a:lnTo>
                <a:lnTo>
                  <a:pt x="360000" y="0"/>
                </a:lnTo>
                <a:lnTo>
                  <a:pt x="360000" y="1"/>
                </a:lnTo>
                <a:lnTo>
                  <a:pt x="1916833" y="1"/>
                </a:lnTo>
                <a:lnTo>
                  <a:pt x="1916833" y="0"/>
                </a:lnTo>
                <a:lnTo>
                  <a:pt x="2276833" y="0"/>
                </a:lnTo>
                <a:lnTo>
                  <a:pt x="2276832" y="12192000"/>
                </a:lnTo>
                <a:lnTo>
                  <a:pt x="2266791" y="12192000"/>
                </a:lnTo>
                <a:lnTo>
                  <a:pt x="2266791" y="12192003"/>
                </a:lnTo>
                <a:lnTo>
                  <a:pt x="0" y="12192003"/>
                </a:lnTo>
                <a:lnTo>
                  <a:pt x="0" y="12192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pic>
        <p:nvPicPr>
          <p:cNvPr descr="York University Logo&#10;" id="115" name="Google Shape;115;p9"/>
          <p:cNvPicPr preferRelativeResize="0"/>
          <p:nvPr/>
        </p:nvPicPr>
        <p:blipFill rotWithShape="1">
          <a:blip r:embed="rId3">
            <a:alphaModFix/>
          </a:blip>
          <a:srcRect b="0" l="0" r="0" t="0"/>
          <a:stretch/>
        </p:blipFill>
        <p:spPr>
          <a:xfrm>
            <a:off x="8044435" y="4779594"/>
            <a:ext cx="930524" cy="205200"/>
          </a:xfrm>
          <a:prstGeom prst="rect">
            <a:avLst/>
          </a:prstGeom>
          <a:noFill/>
          <a:ln>
            <a:noFill/>
          </a:ln>
        </p:spPr>
      </p:pic>
      <p:sp>
        <p:nvSpPr>
          <p:cNvPr id="116" name="Google Shape;116;p9"/>
          <p:cNvSpPr/>
          <p:nvPr>
            <p:ph idx="5" type="pic"/>
          </p:nvPr>
        </p:nvSpPr>
        <p:spPr>
          <a:xfrm>
            <a:off x="266634" y="269216"/>
            <a:ext cx="8610600" cy="1169100"/>
          </a:xfrm>
          <a:prstGeom prst="rect">
            <a:avLst/>
          </a:prstGeom>
          <a:noFill/>
          <a:ln>
            <a:noFill/>
          </a:ln>
        </p:spPr>
        <p:txBody>
          <a:bodyPr anchorCtr="0" anchor="b" bIns="135000" lIns="0" spcFirstLastPara="1" rIns="0" wrap="square" tIns="0">
            <a:noAutofit/>
          </a:bodyPr>
          <a:lstStyle>
            <a:lvl1pPr lvl="0" marR="0" rtl="0" algn="ctr">
              <a:lnSpc>
                <a:spcPct val="100000"/>
              </a:lnSpc>
              <a:spcBef>
                <a:spcPts val="0"/>
              </a:spcBef>
              <a:spcAft>
                <a:spcPts val="0"/>
              </a:spcAft>
              <a:buClr>
                <a:schemeClr val="lt1"/>
              </a:buClr>
              <a:buSzPts val="1200"/>
              <a:buFont typeface="Arial"/>
              <a:buNone/>
              <a:defRPr b="0" i="0" sz="1200" u="none" cap="none" strike="noStrike">
                <a:solidFill>
                  <a:schemeClr val="lt1"/>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117" name="Google Shape;117;p9"/>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888888"/>
              </a:buClr>
              <a:buSzPts val="1400"/>
              <a:buNone/>
              <a:defRPr/>
            </a:lvl1pPr>
            <a:lvl2pPr lvl="1" algn="l">
              <a:spcBef>
                <a:spcPts val="20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9"/>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algn="l">
              <a:lnSpc>
                <a:spcPct val="100000"/>
              </a:lnSpc>
              <a:spcBef>
                <a:spcPts val="0"/>
              </a:spcBef>
              <a:spcAft>
                <a:spcPts val="0"/>
              </a:spcAft>
              <a:buClr>
                <a:srgbClr val="797979"/>
              </a:buClr>
              <a:buSzPts val="800"/>
              <a:buNone/>
              <a:defRPr/>
            </a:lvl1pPr>
            <a:lvl2pPr indent="0" lvl="1" marL="0" algn="l">
              <a:lnSpc>
                <a:spcPct val="100000"/>
              </a:lnSpc>
              <a:spcBef>
                <a:spcPts val="0"/>
              </a:spcBef>
              <a:spcAft>
                <a:spcPts val="0"/>
              </a:spcAft>
              <a:buClr>
                <a:srgbClr val="797979"/>
              </a:buClr>
              <a:buSzPts val="800"/>
              <a:buNone/>
              <a:defRPr/>
            </a:lvl2pPr>
            <a:lvl3pPr indent="0" lvl="2" marL="0" algn="l">
              <a:lnSpc>
                <a:spcPct val="100000"/>
              </a:lnSpc>
              <a:spcBef>
                <a:spcPts val="0"/>
              </a:spcBef>
              <a:spcAft>
                <a:spcPts val="0"/>
              </a:spcAft>
              <a:buClr>
                <a:srgbClr val="797979"/>
              </a:buClr>
              <a:buSzPts val="800"/>
              <a:buNone/>
              <a:defRPr/>
            </a:lvl3pPr>
            <a:lvl4pPr indent="0" lvl="3" marL="0" algn="l">
              <a:lnSpc>
                <a:spcPct val="100000"/>
              </a:lnSpc>
              <a:spcBef>
                <a:spcPts val="0"/>
              </a:spcBef>
              <a:spcAft>
                <a:spcPts val="0"/>
              </a:spcAft>
              <a:buClr>
                <a:srgbClr val="797979"/>
              </a:buClr>
              <a:buSzPts val="800"/>
              <a:buNone/>
              <a:defRPr/>
            </a:lvl4pPr>
            <a:lvl5pPr indent="0" lvl="4" marL="0" algn="l">
              <a:lnSpc>
                <a:spcPct val="100000"/>
              </a:lnSpc>
              <a:spcBef>
                <a:spcPts val="0"/>
              </a:spcBef>
              <a:spcAft>
                <a:spcPts val="0"/>
              </a:spcAft>
              <a:buClr>
                <a:srgbClr val="797979"/>
              </a:buClr>
              <a:buSzPts val="800"/>
              <a:buNone/>
              <a:defRPr/>
            </a:lvl5pPr>
            <a:lvl6pPr indent="0" lvl="5" marL="0" algn="l">
              <a:lnSpc>
                <a:spcPct val="100000"/>
              </a:lnSpc>
              <a:spcBef>
                <a:spcPts val="0"/>
              </a:spcBef>
              <a:spcAft>
                <a:spcPts val="0"/>
              </a:spcAft>
              <a:buClr>
                <a:srgbClr val="797979"/>
              </a:buClr>
              <a:buSzPts val="800"/>
              <a:buNone/>
              <a:defRPr/>
            </a:lvl6pPr>
            <a:lvl7pPr indent="0" lvl="6" marL="0" algn="l">
              <a:lnSpc>
                <a:spcPct val="100000"/>
              </a:lnSpc>
              <a:spcBef>
                <a:spcPts val="0"/>
              </a:spcBef>
              <a:spcAft>
                <a:spcPts val="0"/>
              </a:spcAft>
              <a:buClr>
                <a:srgbClr val="797979"/>
              </a:buClr>
              <a:buSzPts val="800"/>
              <a:buNone/>
              <a:defRPr/>
            </a:lvl7pPr>
            <a:lvl8pPr indent="0" lvl="7" marL="0" algn="l">
              <a:lnSpc>
                <a:spcPct val="100000"/>
              </a:lnSpc>
              <a:spcBef>
                <a:spcPts val="0"/>
              </a:spcBef>
              <a:spcAft>
                <a:spcPts val="0"/>
              </a:spcAft>
              <a:buClr>
                <a:srgbClr val="797979"/>
              </a:buClr>
              <a:buSzPts val="800"/>
              <a:buNone/>
              <a:defRPr/>
            </a:lvl8pPr>
            <a:lvl9pPr indent="0" lvl="8" marL="0" algn="l">
              <a:lnSpc>
                <a:spcPct val="100000"/>
              </a:lnSpc>
              <a:spcBef>
                <a:spcPts val="0"/>
              </a:spcBef>
              <a:spcAft>
                <a:spcPts val="0"/>
              </a:spcAft>
              <a:buClr>
                <a:srgbClr val="797979"/>
              </a:buClr>
              <a:buSzPts val="800"/>
              <a:buNone/>
              <a:defRPr/>
            </a:lvl9pPr>
          </a:lstStyle>
          <a:p>
            <a:pPr indent="0" lvl="0" marL="0" rtl="0" algn="l">
              <a:spcBef>
                <a:spcPts val="0"/>
              </a:spcBef>
              <a:spcAft>
                <a:spcPts val="0"/>
              </a:spcAft>
              <a:buNone/>
            </a:pPr>
            <a:fld id="{00000000-1234-1234-1234-123412341234}" type="slidenum">
              <a:rPr lang="en-CA"/>
              <a:t>‹#›</a:t>
            </a:fld>
            <a:endParaRPr/>
          </a:p>
        </p:txBody>
      </p:sp>
    </p:spTree>
  </p:cSld>
  <p:clrMapOvr>
    <a:masterClrMapping/>
  </p:clrMapOvr>
  <p:extLst>
    <p:ext uri="{DCECCB84-F9BA-43D5-87BE-67443E8EF086}">
      <p15:sldGuideLst>
        <p15:guide id="1" pos="237">
          <p15:clr>
            <a:srgbClr val="FBAE40"/>
          </p15:clr>
        </p15:guide>
        <p15:guide id="2" pos="2804">
          <p15:clr>
            <a:srgbClr val="FBAE40"/>
          </p15:clr>
        </p15:guide>
        <p15:guide id="3" pos="2955">
          <p15:clr>
            <a:srgbClr val="FBAE40"/>
          </p15:clr>
        </p15:guide>
        <p15:guide id="4" pos="5522">
          <p15:clr>
            <a:srgbClr val="FBAE40"/>
          </p15:clr>
        </p15:guide>
        <p15:guide id="5" orient="horz" pos="1381">
          <p15:clr>
            <a:srgbClr val="FBAE40"/>
          </p15:clr>
        </p15:guide>
        <p15:guide id="6" orient="horz" pos="291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tyle 2)">
  <p:cSld name="Title Slide (Style 2)">
    <p:bg>
      <p:bgPr>
        <a:solidFill>
          <a:schemeClr val="accent1"/>
        </a:solidFill>
      </p:bgPr>
    </p:bg>
    <p:spTree>
      <p:nvGrpSpPr>
        <p:cNvPr id="119" name="Shape 119"/>
        <p:cNvGrpSpPr/>
        <p:nvPr/>
      </p:nvGrpSpPr>
      <p:grpSpPr>
        <a:xfrm>
          <a:off x="0" y="0"/>
          <a:ext cx="0" cy="0"/>
          <a:chOff x="0" y="0"/>
          <a:chExt cx="0" cy="0"/>
        </a:xfrm>
      </p:grpSpPr>
      <p:grpSp>
        <p:nvGrpSpPr>
          <p:cNvPr id="120" name="Google Shape;120;p10"/>
          <p:cNvGrpSpPr/>
          <p:nvPr/>
        </p:nvGrpSpPr>
        <p:grpSpPr>
          <a:xfrm>
            <a:off x="9048833" y="-710506"/>
            <a:ext cx="1915802" cy="6056509"/>
            <a:chOff x="12065111" y="-947342"/>
            <a:chExt cx="2554403" cy="8075345"/>
          </a:xfrm>
        </p:grpSpPr>
        <p:grpSp>
          <p:nvGrpSpPr>
            <p:cNvPr id="121" name="Google Shape;121;p10"/>
            <p:cNvGrpSpPr/>
            <p:nvPr/>
          </p:nvGrpSpPr>
          <p:grpSpPr>
            <a:xfrm>
              <a:off x="12192000" y="-947342"/>
              <a:ext cx="2427514" cy="605400"/>
              <a:chOff x="12192000" y="-947342"/>
              <a:chExt cx="2427514" cy="605400"/>
            </a:xfrm>
          </p:grpSpPr>
          <p:sp>
            <p:nvSpPr>
              <p:cNvPr id="122" name="Google Shape;122;p10"/>
              <p:cNvSpPr txBox="1"/>
              <p:nvPr/>
            </p:nvSpPr>
            <p:spPr>
              <a:xfrm>
                <a:off x="12192000" y="-947342"/>
                <a:ext cx="2144400" cy="605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To remove slide tips,</a:t>
                </a:r>
                <a:endParaRPr sz="1100"/>
              </a:p>
              <a:p>
                <a:pPr indent="0" lvl="0" marL="0" marR="0" rtl="0" algn="l">
                  <a:lnSpc>
                    <a:spcPct val="90000"/>
                  </a:lnSpc>
                  <a:spcBef>
                    <a:spcPts val="2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click View &gt; Slide Master.</a:t>
                </a:r>
                <a:endParaRPr sz="1100"/>
              </a:p>
              <a:p>
                <a:pPr indent="0" lvl="0" marL="0" marR="0" rtl="0" algn="l">
                  <a:lnSpc>
                    <a:spcPct val="90000"/>
                  </a:lnSpc>
                  <a:spcBef>
                    <a:spcPts val="300"/>
                  </a:spcBef>
                  <a:spcAft>
                    <a:spcPts val="0"/>
                  </a:spcAft>
                  <a:buClr>
                    <a:schemeClr val="dk1"/>
                  </a:buClr>
                  <a:buSzPts val="800"/>
                  <a:buFont typeface="Arial"/>
                  <a:buNone/>
                </a:pPr>
                <a:r>
                  <a:rPr b="0" i="0" lang="en-CA" sz="800">
                    <a:solidFill>
                      <a:schemeClr val="dk1"/>
                    </a:solidFill>
                    <a:latin typeface="IBM Plex Sans Medium"/>
                    <a:ea typeface="IBM Plex Sans Medium"/>
                    <a:cs typeface="IBM Plex Sans Medium"/>
                    <a:sym typeface="IBM Plex Sans Medium"/>
                  </a:rPr>
                  <a:t>After removing, click ‘X’ to exit.  </a:t>
                </a:r>
                <a:endParaRPr sz="1100"/>
              </a:p>
            </p:txBody>
          </p:sp>
          <p:pic>
            <p:nvPicPr>
              <p:cNvPr id="123" name="Google Shape;123;p10"/>
              <p:cNvPicPr preferRelativeResize="0"/>
              <p:nvPr/>
            </p:nvPicPr>
            <p:blipFill rotWithShape="1">
              <a:blip r:embed="rId2">
                <a:alphaModFix/>
              </a:blip>
              <a:srcRect b="0" l="0" r="0" t="0"/>
              <a:stretch/>
            </p:blipFill>
            <p:spPr>
              <a:xfrm>
                <a:off x="14291128" y="-853006"/>
                <a:ext cx="328386" cy="446605"/>
              </a:xfrm>
              <a:prstGeom prst="rect">
                <a:avLst/>
              </a:prstGeom>
              <a:noFill/>
              <a:ln cap="flat" cmpd="sng" w="9525">
                <a:solidFill>
                  <a:schemeClr val="accent6"/>
                </a:solidFill>
                <a:prstDash val="solid"/>
                <a:round/>
                <a:headEnd len="sm" w="sm" type="none"/>
                <a:tailEnd len="sm" w="sm" type="none"/>
              </a:ln>
            </p:spPr>
          </p:pic>
        </p:grpSp>
        <p:grpSp>
          <p:nvGrpSpPr>
            <p:cNvPr id="124" name="Google Shape;124;p10"/>
            <p:cNvGrpSpPr/>
            <p:nvPr/>
          </p:nvGrpSpPr>
          <p:grpSpPr>
            <a:xfrm>
              <a:off x="12065111" y="-254000"/>
              <a:ext cx="2171738" cy="3007277"/>
              <a:chOff x="12115911" y="0"/>
              <a:chExt cx="2171738" cy="3007277"/>
            </a:xfrm>
          </p:grpSpPr>
          <p:sp>
            <p:nvSpPr>
              <p:cNvPr id="125" name="Google Shape;125;p10"/>
              <p:cNvSpPr/>
              <p:nvPr/>
            </p:nvSpPr>
            <p:spPr>
              <a:xfrm>
                <a:off x="12287249" y="453077"/>
                <a:ext cx="2000400" cy="2554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26" name="Google Shape;126;p10"/>
              <p:cNvSpPr/>
              <p:nvPr/>
            </p:nvSpPr>
            <p:spPr>
              <a:xfrm>
                <a:off x="12287249" y="0"/>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27" name="Google Shape;127;p10"/>
              <p:cNvSpPr/>
              <p:nvPr/>
            </p:nvSpPr>
            <p:spPr>
              <a:xfrm flipH="1">
                <a:off x="12115911" y="0"/>
                <a:ext cx="174000" cy="216300"/>
              </a:xfrm>
              <a:prstGeom prst="rtTriangle">
                <a:avLst/>
              </a:prstGeom>
              <a:solidFill>
                <a:srgbClr val="A811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28" name="Google Shape;128;p10"/>
              <p:cNvSpPr txBox="1"/>
              <p:nvPr/>
            </p:nvSpPr>
            <p:spPr>
              <a:xfrm>
                <a:off x="12516910" y="90429"/>
                <a:ext cx="1211700" cy="307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SLIDE</a:t>
                </a:r>
                <a:r>
                  <a:rPr b="0" i="0" lang="en-CA" sz="1100">
                    <a:solidFill>
                      <a:schemeClr val="lt1"/>
                    </a:solidFill>
                    <a:latin typeface="IBM Plex Sans Medium"/>
                    <a:ea typeface="IBM Plex Sans Medium"/>
                    <a:cs typeface="IBM Plex Sans Medium"/>
                    <a:sym typeface="IBM Plex Sans Medium"/>
                  </a:rPr>
                  <a:t> TIPS</a:t>
                </a:r>
                <a:endParaRPr b="0" i="0" sz="1100">
                  <a:solidFill>
                    <a:schemeClr val="lt1"/>
                  </a:solidFill>
                  <a:latin typeface="IBM Plex Sans Medium"/>
                  <a:ea typeface="IBM Plex Sans Medium"/>
                  <a:cs typeface="IBM Plex Sans Medium"/>
                  <a:sym typeface="IBM Plex Sans Medium"/>
                </a:endParaRPr>
              </a:p>
            </p:txBody>
          </p:sp>
          <p:sp>
            <p:nvSpPr>
              <p:cNvPr id="129" name="Google Shape;129;p10"/>
              <p:cNvSpPr txBox="1"/>
              <p:nvPr/>
            </p:nvSpPr>
            <p:spPr>
              <a:xfrm>
                <a:off x="12369020" y="656836"/>
                <a:ext cx="1854900" cy="22599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place your own photo, use Master slides like “Title Style 1” to create from scratch.</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You may also delete</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existing photos to reveal the placeholder beneath. Then to add a photo, drag a photo onto the slide or click the icon in the placeholder to browse for</a:t>
                </a:r>
                <a:br>
                  <a:rPr b="0" i="0" lang="en-CA" sz="700">
                    <a:solidFill>
                      <a:srgbClr val="3F3F3F"/>
                    </a:solidFill>
                    <a:latin typeface="IBM Plex Sans"/>
                    <a:ea typeface="IBM Plex Sans"/>
                    <a:cs typeface="IBM Plex Sans"/>
                    <a:sym typeface="IBM Plex Sans"/>
                  </a:rPr>
                </a:br>
                <a:r>
                  <a:rPr b="0" i="0" lang="en-CA" sz="700">
                    <a:solidFill>
                      <a:srgbClr val="3F3F3F"/>
                    </a:solidFill>
                    <a:latin typeface="IBM Plex Sans"/>
                    <a:ea typeface="IBM Plex Sans"/>
                    <a:cs typeface="IBM Plex Sans"/>
                    <a:sym typeface="IBM Plex Sans"/>
                  </a:rPr>
                  <a:t>your image.</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If the image covers your text, right click the image, and select “Arrange - &gt; Send to back”.</a:t>
                </a:r>
                <a:endParaRPr sz="1100"/>
              </a:p>
            </p:txBody>
          </p:sp>
        </p:grpSp>
        <p:grpSp>
          <p:nvGrpSpPr>
            <p:cNvPr id="130" name="Google Shape;130;p10"/>
            <p:cNvGrpSpPr/>
            <p:nvPr/>
          </p:nvGrpSpPr>
          <p:grpSpPr>
            <a:xfrm>
              <a:off x="12236563" y="2882622"/>
              <a:ext cx="2011458" cy="985500"/>
              <a:chOff x="12272640" y="6571606"/>
              <a:chExt cx="1538400" cy="985500"/>
            </a:xfrm>
          </p:grpSpPr>
          <p:sp>
            <p:nvSpPr>
              <p:cNvPr id="131" name="Google Shape;131;p10"/>
              <p:cNvSpPr/>
              <p:nvPr/>
            </p:nvSpPr>
            <p:spPr>
              <a:xfrm>
                <a:off x="12272640" y="6571606"/>
                <a:ext cx="1538400" cy="98550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32" name="Google Shape;132;p10"/>
              <p:cNvSpPr txBox="1"/>
              <p:nvPr/>
            </p:nvSpPr>
            <p:spPr>
              <a:xfrm>
                <a:off x="12425440" y="7002160"/>
                <a:ext cx="11616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800"/>
                  <a:buFont typeface="Arial"/>
                  <a:buNone/>
                </a:pPr>
                <a:r>
                  <a:rPr b="0" i="0" lang="en-CA" sz="800">
                    <a:solidFill>
                      <a:schemeClr val="accent2"/>
                    </a:solidFill>
                    <a:latin typeface="IBM Plex Sans"/>
                    <a:ea typeface="IBM Plex Sans"/>
                    <a:cs typeface="IBM Plex Sans"/>
                    <a:sym typeface="IBM Plex Sans"/>
                  </a:rPr>
                  <a:t>Access programmed text formats by using the ‘Indent More’ button.</a:t>
                </a:r>
                <a:endParaRPr sz="1100"/>
              </a:p>
            </p:txBody>
          </p:sp>
          <p:pic>
            <p:nvPicPr>
              <p:cNvPr id="133" name="Google Shape;133;p10"/>
              <p:cNvPicPr preferRelativeResize="0"/>
              <p:nvPr/>
            </p:nvPicPr>
            <p:blipFill rotWithShape="1">
              <a:blip r:embed="rId3">
                <a:alphaModFix/>
              </a:blip>
              <a:srcRect b="0" l="0" r="-1" t="0"/>
              <a:stretch/>
            </p:blipFill>
            <p:spPr>
              <a:xfrm>
                <a:off x="12426082" y="6665739"/>
                <a:ext cx="196800" cy="228900"/>
              </a:xfrm>
              <a:prstGeom prst="roundRect">
                <a:avLst>
                  <a:gd fmla="val 16667" name="adj"/>
                </a:avLst>
              </a:prstGeom>
              <a:noFill/>
              <a:ln cap="flat" cmpd="sng" w="9525">
                <a:solidFill>
                  <a:schemeClr val="accent1"/>
                </a:solidFill>
                <a:prstDash val="solid"/>
                <a:round/>
                <a:headEnd len="sm" w="sm" type="none"/>
                <a:tailEnd len="sm" w="sm" type="none"/>
              </a:ln>
            </p:spPr>
          </p:pic>
        </p:grpSp>
        <p:grpSp>
          <p:nvGrpSpPr>
            <p:cNvPr id="134" name="Google Shape;134;p10"/>
            <p:cNvGrpSpPr/>
            <p:nvPr/>
          </p:nvGrpSpPr>
          <p:grpSpPr>
            <a:xfrm>
              <a:off x="12236449" y="4009623"/>
              <a:ext cx="2146961" cy="3118381"/>
              <a:chOff x="12236449" y="4803443"/>
              <a:chExt cx="2146961" cy="3118381"/>
            </a:xfrm>
          </p:grpSpPr>
          <p:grpSp>
            <p:nvGrpSpPr>
              <p:cNvPr id="135" name="Google Shape;135;p10"/>
              <p:cNvGrpSpPr/>
              <p:nvPr/>
            </p:nvGrpSpPr>
            <p:grpSpPr>
              <a:xfrm>
                <a:off x="12236449" y="4803443"/>
                <a:ext cx="2146961" cy="2485163"/>
                <a:chOff x="12287249" y="1112812"/>
                <a:chExt cx="2146961" cy="3086776"/>
              </a:xfrm>
            </p:grpSpPr>
            <p:sp>
              <p:nvSpPr>
                <p:cNvPr id="136" name="Google Shape;136;p10"/>
                <p:cNvSpPr/>
                <p:nvPr/>
              </p:nvSpPr>
              <p:spPr>
                <a:xfrm>
                  <a:off x="12287249" y="1565888"/>
                  <a:ext cx="2000400" cy="26337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37" name="Google Shape;137;p10"/>
                <p:cNvSpPr/>
                <p:nvPr/>
              </p:nvSpPr>
              <p:spPr>
                <a:xfrm>
                  <a:off x="12287249" y="1112812"/>
                  <a:ext cx="2000400" cy="490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200"/>
                    <a:buFont typeface="Arial"/>
                    <a:buNone/>
                  </a:pPr>
                  <a:r>
                    <a:t/>
                  </a:r>
                  <a:endParaRPr b="0" i="0" sz="1200">
                    <a:solidFill>
                      <a:schemeClr val="lt1"/>
                    </a:solidFill>
                    <a:latin typeface="IBM Plex Sans"/>
                    <a:ea typeface="IBM Plex Sans"/>
                    <a:cs typeface="IBM Plex Sans"/>
                    <a:sym typeface="IBM Plex Sans"/>
                  </a:endParaRPr>
                </a:p>
              </p:txBody>
            </p:sp>
            <p:sp>
              <p:nvSpPr>
                <p:cNvPr id="138" name="Google Shape;138;p10"/>
                <p:cNvSpPr txBox="1"/>
                <p:nvPr/>
              </p:nvSpPr>
              <p:spPr>
                <a:xfrm>
                  <a:off x="12516910" y="1189721"/>
                  <a:ext cx="1917300" cy="382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100"/>
                    <a:buFont typeface="Arial"/>
                    <a:buNone/>
                  </a:pPr>
                  <a:r>
                    <a:rPr b="0" i="0" lang="en-CA" sz="1100">
                      <a:solidFill>
                        <a:schemeClr val="lt1"/>
                      </a:solidFill>
                      <a:latin typeface="IBM Plex Sans Medium"/>
                      <a:ea typeface="IBM Plex Sans Medium"/>
                      <a:cs typeface="IBM Plex Sans Medium"/>
                      <a:sym typeface="IBM Plex Sans Medium"/>
                    </a:rPr>
                    <a:t>GUIDELINES</a:t>
                  </a:r>
                  <a:endParaRPr sz="1100"/>
                </a:p>
              </p:txBody>
            </p:sp>
            <p:sp>
              <p:nvSpPr>
                <p:cNvPr id="139" name="Google Shape;139;p10"/>
                <p:cNvSpPr txBox="1"/>
                <p:nvPr/>
              </p:nvSpPr>
              <p:spPr>
                <a:xfrm>
                  <a:off x="12369020" y="1842802"/>
                  <a:ext cx="1797300" cy="2105700"/>
                </a:xfrm>
                <a:prstGeom prst="rect">
                  <a:avLst/>
                </a:prstGeom>
                <a:noFill/>
                <a:ln>
                  <a:noFill/>
                </a:ln>
              </p:spPr>
              <p:txBody>
                <a:bodyPr anchorCtr="0" anchor="t" bIns="34275" lIns="68575" spcFirstLastPara="1" rIns="68575" wrap="square" tIns="34275">
                  <a:noAutofit/>
                </a:bodyPr>
                <a:lstStyle/>
                <a:p>
                  <a:pPr indent="-82550" lvl="0" marL="76200" marR="0" rtl="0" algn="l">
                    <a:lnSpc>
                      <a:spcPct val="100000"/>
                    </a:lnSpc>
                    <a:spcBef>
                      <a:spcPts val="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Each layout has its own custom gridlines to help build your slides. Keep content within the guides and do not go past them.</a:t>
                  </a:r>
                  <a:endParaRPr sz="1100"/>
                </a:p>
                <a:p>
                  <a:pPr indent="-82550" lvl="0" marL="76200" marR="0" rtl="0" algn="l">
                    <a:lnSpc>
                      <a:spcPct val="100000"/>
                    </a:lnSpc>
                    <a:spcBef>
                      <a:spcPts val="500"/>
                    </a:spcBef>
                    <a:spcAft>
                      <a:spcPts val="0"/>
                    </a:spcAft>
                    <a:buClr>
                      <a:schemeClr val="accent1"/>
                    </a:buClr>
                    <a:buSzPts val="700"/>
                    <a:buFont typeface="Noto Sans Symbols"/>
                    <a:buChar char="▪"/>
                  </a:pPr>
                  <a:r>
                    <a:rPr b="0" i="0" lang="en-CA" sz="700">
                      <a:solidFill>
                        <a:srgbClr val="3F3F3F"/>
                      </a:solidFill>
                      <a:latin typeface="IBM Plex Sans"/>
                      <a:ea typeface="IBM Plex Sans"/>
                      <a:cs typeface="IBM Plex Sans"/>
                      <a:sym typeface="IBM Plex Sans"/>
                    </a:rPr>
                    <a:t>To make guides visible right-click your slide &gt; Grids &amp; Guides &gt; Ensure ‘Guides’ is checked</a:t>
                  </a:r>
                  <a:endParaRPr sz="1100"/>
                </a:p>
              </p:txBody>
            </p:sp>
          </p:grpSp>
          <p:pic>
            <p:nvPicPr>
              <p:cNvPr descr="A screenshot of a cell phone&#10;&#10;Description automatically generated" id="140" name="Google Shape;140;p10"/>
              <p:cNvPicPr preferRelativeResize="0"/>
              <p:nvPr/>
            </p:nvPicPr>
            <p:blipFill rotWithShape="1">
              <a:blip r:embed="rId4">
                <a:alphaModFix/>
              </a:blip>
              <a:srcRect b="0" l="0" r="0" t="0"/>
              <a:stretch/>
            </p:blipFill>
            <p:spPr>
              <a:xfrm>
                <a:off x="12520795" y="6858000"/>
                <a:ext cx="1365354" cy="1063823"/>
              </a:xfrm>
              <a:prstGeom prst="rect">
                <a:avLst/>
              </a:prstGeom>
              <a:noFill/>
              <a:ln cap="flat" cmpd="sng" w="9525">
                <a:solidFill>
                  <a:schemeClr val="accent1"/>
                </a:solidFill>
                <a:prstDash val="solid"/>
                <a:round/>
                <a:headEnd len="sm" w="sm" type="none"/>
                <a:tailEnd len="sm" w="sm" type="none"/>
              </a:ln>
            </p:spPr>
          </p:pic>
        </p:grpSp>
      </p:grpSp>
      <p:sp>
        <p:nvSpPr>
          <p:cNvPr id="141" name="Google Shape;141;p10"/>
          <p:cNvSpPr txBox="1"/>
          <p:nvPr>
            <p:ph type="title"/>
          </p:nvPr>
        </p:nvSpPr>
        <p:spPr>
          <a:xfrm>
            <a:off x="5643234" y="852059"/>
            <a:ext cx="3233700" cy="1877400"/>
          </a:xfrm>
          <a:prstGeom prst="rect">
            <a:avLst/>
          </a:prstGeom>
          <a:solidFill>
            <a:schemeClr val="accent1"/>
          </a:solidFill>
          <a:ln>
            <a:noFill/>
          </a:ln>
        </p:spPr>
        <p:txBody>
          <a:bodyPr anchorCtr="0" anchor="b" bIns="0" lIns="0" spcFirstLastPara="1" rIns="54000" wrap="square" tIns="27000">
            <a:noAutofit/>
          </a:bodyPr>
          <a:lstStyle>
            <a:lvl1pPr lvl="0" algn="l">
              <a:lnSpc>
                <a:spcPct val="85000"/>
              </a:lnSpc>
              <a:spcBef>
                <a:spcPts val="0"/>
              </a:spcBef>
              <a:spcAft>
                <a:spcPts val="0"/>
              </a:spcAft>
              <a:buClr>
                <a:schemeClr val="lt1"/>
              </a:buClr>
              <a:buSzPts val="3000"/>
              <a:buFont typeface="IBM Plex Sans SemiBold"/>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2" name="Google Shape;142;p10"/>
          <p:cNvSpPr txBox="1"/>
          <p:nvPr>
            <p:ph idx="1" type="body"/>
          </p:nvPr>
        </p:nvSpPr>
        <p:spPr>
          <a:xfrm>
            <a:off x="5651070" y="2748836"/>
            <a:ext cx="3225900" cy="473700"/>
          </a:xfrm>
          <a:prstGeom prst="rect">
            <a:avLst/>
          </a:prstGeom>
          <a:solidFill>
            <a:schemeClr val="accent1"/>
          </a:solidFill>
          <a:ln>
            <a:noFill/>
          </a:ln>
        </p:spPr>
        <p:txBody>
          <a:bodyPr anchorCtr="0" anchor="t" bIns="0" lIns="0" spcFirstLastPara="1" rIns="135000" wrap="square" tIns="54000">
            <a:noAutofit/>
          </a:bodyPr>
          <a:lstStyle>
            <a:lvl1pPr indent="-228600" lvl="0" marL="457200" algn="l">
              <a:lnSpc>
                <a:spcPct val="100000"/>
              </a:lnSpc>
              <a:spcBef>
                <a:spcPts val="0"/>
              </a:spcBef>
              <a:spcAft>
                <a:spcPts val="0"/>
              </a:spcAft>
              <a:buClr>
                <a:schemeClr val="lt1"/>
              </a:buClr>
              <a:buSzPts val="1200"/>
              <a:buNone/>
              <a:defRPr b="0" i="0" sz="1200" cap="none">
                <a:solidFill>
                  <a:schemeClr val="lt1"/>
                </a:solidFill>
                <a:latin typeface="IBM Plex Sans Light"/>
                <a:ea typeface="IBM Plex Sans Light"/>
                <a:cs typeface="IBM Plex Sans Light"/>
                <a:sym typeface="IBM Plex Sans Light"/>
              </a:defRPr>
            </a:lvl1pPr>
            <a:lvl2pPr indent="-361950" lvl="1" marL="914400" algn="l">
              <a:lnSpc>
                <a:spcPct val="100000"/>
              </a:lnSpc>
              <a:spcBef>
                <a:spcPts val="200"/>
              </a:spcBef>
              <a:spcAft>
                <a:spcPts val="0"/>
              </a:spcAft>
              <a:buClr>
                <a:schemeClr val="lt1"/>
              </a:buClr>
              <a:buSzPts val="2100"/>
              <a:buFont typeface="IBM Plex Sans SemiBold"/>
              <a:buChar char="•"/>
              <a:defRPr b="1" i="0" sz="2100">
                <a:solidFill>
                  <a:schemeClr val="lt1"/>
                </a:solidFill>
                <a:latin typeface="IBM Plex Sans SemiBold"/>
                <a:ea typeface="IBM Plex Sans SemiBold"/>
                <a:cs typeface="IBM Plex Sans SemiBold"/>
                <a:sym typeface="IBM Plex Sans SemiBold"/>
              </a:defRPr>
            </a:lvl2pPr>
            <a:lvl3pPr indent="-342900" lvl="2" marL="1371600" algn="l">
              <a:lnSpc>
                <a:spcPct val="100000"/>
              </a:lnSpc>
              <a:spcBef>
                <a:spcPts val="200"/>
              </a:spcBef>
              <a:spcAft>
                <a:spcPts val="0"/>
              </a:spcAft>
              <a:buSzPts val="1800"/>
              <a:buChar char="•"/>
              <a:defRPr b="1" i="0" sz="18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sp>
        <p:nvSpPr>
          <p:cNvPr id="143" name="Google Shape;143;p10"/>
          <p:cNvSpPr txBox="1"/>
          <p:nvPr>
            <p:ph idx="2" type="body"/>
          </p:nvPr>
        </p:nvSpPr>
        <p:spPr>
          <a:xfrm>
            <a:off x="5651070" y="3226219"/>
            <a:ext cx="3225900" cy="236400"/>
          </a:xfrm>
          <a:prstGeom prst="rect">
            <a:avLst/>
          </a:prstGeom>
          <a:solidFill>
            <a:schemeClr val="accent1"/>
          </a:solidFill>
          <a:ln>
            <a:noFill/>
          </a:ln>
        </p:spPr>
        <p:txBody>
          <a:bodyPr anchorCtr="0" anchor="b" bIns="0" lIns="0" spcFirstLastPara="1" rIns="135000" wrap="square" tIns="0">
            <a:noAutofit/>
          </a:bodyPr>
          <a:lstStyle>
            <a:lvl1pPr indent="-228600" lvl="0" marL="457200" algn="l">
              <a:lnSpc>
                <a:spcPct val="100000"/>
              </a:lnSpc>
              <a:spcBef>
                <a:spcPts val="0"/>
              </a:spcBef>
              <a:spcAft>
                <a:spcPts val="0"/>
              </a:spcAft>
              <a:buClr>
                <a:schemeClr val="lt1"/>
              </a:buClr>
              <a:buSzPts val="900"/>
              <a:buNone/>
              <a:defRPr b="1" i="0" sz="900" cap="none">
                <a:solidFill>
                  <a:schemeClr val="lt1"/>
                </a:solidFill>
                <a:latin typeface="IBM Plex Sans SemiBold"/>
                <a:ea typeface="IBM Plex Sans SemiBold"/>
                <a:cs typeface="IBM Plex Sans SemiBold"/>
                <a:sym typeface="IBM Plex Sans SemiBold"/>
              </a:defRPr>
            </a:lvl1pPr>
            <a:lvl2pPr indent="-361950" lvl="1" marL="914400" algn="l">
              <a:lnSpc>
                <a:spcPct val="100000"/>
              </a:lnSpc>
              <a:spcBef>
                <a:spcPts val="200"/>
              </a:spcBef>
              <a:spcAft>
                <a:spcPts val="0"/>
              </a:spcAft>
              <a:buClr>
                <a:schemeClr val="lt1"/>
              </a:buClr>
              <a:buSzPts val="2100"/>
              <a:buFont typeface="IBM Plex Sans SemiBold"/>
              <a:buChar char="•"/>
              <a:defRPr b="1" i="0" sz="2100">
                <a:solidFill>
                  <a:schemeClr val="lt1"/>
                </a:solidFill>
                <a:latin typeface="IBM Plex Sans SemiBold"/>
                <a:ea typeface="IBM Plex Sans SemiBold"/>
                <a:cs typeface="IBM Plex Sans SemiBold"/>
                <a:sym typeface="IBM Plex Sans SemiBold"/>
              </a:defRPr>
            </a:lvl2pPr>
            <a:lvl3pPr indent="-342900" lvl="2" marL="1371600" algn="l">
              <a:lnSpc>
                <a:spcPct val="100000"/>
              </a:lnSpc>
              <a:spcBef>
                <a:spcPts val="200"/>
              </a:spcBef>
              <a:spcAft>
                <a:spcPts val="0"/>
              </a:spcAft>
              <a:buSzPts val="1800"/>
              <a:buChar char="•"/>
              <a:defRPr b="1" i="0" sz="1800">
                <a:solidFill>
                  <a:schemeClr val="lt1"/>
                </a:solidFill>
                <a:latin typeface="IBM Plex Sans SemiBold"/>
                <a:ea typeface="IBM Plex Sans SemiBold"/>
                <a:cs typeface="IBM Plex Sans SemiBold"/>
                <a:sym typeface="IBM Plex Sans SemiBold"/>
              </a:defRPr>
            </a:lvl3pPr>
            <a:lvl4pPr indent="-228600" lvl="3" marL="18288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4pPr>
            <a:lvl5pPr indent="-228600" lvl="4" marL="2286000" algn="l">
              <a:lnSpc>
                <a:spcPct val="100000"/>
              </a:lnSpc>
              <a:spcBef>
                <a:spcPts val="200"/>
              </a:spcBef>
              <a:spcAft>
                <a:spcPts val="0"/>
              </a:spcAft>
              <a:buClr>
                <a:schemeClr val="lt1"/>
              </a:buClr>
              <a:buSzPts val="1500"/>
              <a:buNone/>
              <a:defRPr b="1" i="0" sz="1500">
                <a:solidFill>
                  <a:schemeClr val="lt1"/>
                </a:solidFill>
                <a:latin typeface="IBM Plex Sans SemiBold"/>
                <a:ea typeface="IBM Plex Sans SemiBold"/>
                <a:cs typeface="IBM Plex Sans SemiBold"/>
                <a:sym typeface="IBM Plex Sans SemiBold"/>
              </a:defRPr>
            </a:lvl5pPr>
            <a:lvl6pPr indent="-228600" lvl="5" marL="2743200" algn="l">
              <a:lnSpc>
                <a:spcPct val="100000"/>
              </a:lnSpc>
              <a:spcBef>
                <a:spcPts val="200"/>
              </a:spcBef>
              <a:spcAft>
                <a:spcPts val="0"/>
              </a:spcAft>
              <a:buClr>
                <a:srgbClr val="262626"/>
              </a:buClr>
              <a:buSzPts val="1400"/>
              <a:buNone/>
              <a:defRPr/>
            </a:lvl6pPr>
            <a:lvl7pPr indent="-228600" lvl="6" marL="3200400" algn="l">
              <a:lnSpc>
                <a:spcPct val="90000"/>
              </a:lnSpc>
              <a:spcBef>
                <a:spcPts val="200"/>
              </a:spcBef>
              <a:spcAft>
                <a:spcPts val="0"/>
              </a:spcAft>
              <a:buClr>
                <a:srgbClr val="262626"/>
              </a:buClr>
              <a:buSzPts val="1400"/>
              <a:buNone/>
              <a:defRPr/>
            </a:lvl7pPr>
            <a:lvl8pPr indent="-228600" lvl="7" marL="3657600" algn="l">
              <a:lnSpc>
                <a:spcPct val="100000"/>
              </a:lnSpc>
              <a:spcBef>
                <a:spcPts val="200"/>
              </a:spcBef>
              <a:spcAft>
                <a:spcPts val="0"/>
              </a:spcAft>
              <a:buClr>
                <a:srgbClr val="262626"/>
              </a:buClr>
              <a:buSzPts val="1400"/>
              <a:buNone/>
              <a:defRPr/>
            </a:lvl8pPr>
            <a:lvl9pPr indent="-228600" lvl="8" marL="4114800" algn="l">
              <a:lnSpc>
                <a:spcPct val="100000"/>
              </a:lnSpc>
              <a:spcBef>
                <a:spcPts val="200"/>
              </a:spcBef>
              <a:spcAft>
                <a:spcPts val="200"/>
              </a:spcAft>
              <a:buClr>
                <a:srgbClr val="262626"/>
              </a:buClr>
              <a:buSzPts val="1400"/>
              <a:buNone/>
              <a:defRPr/>
            </a:lvl9pPr>
          </a:lstStyle>
          <a:p/>
        </p:txBody>
      </p:sp>
      <p:cxnSp>
        <p:nvCxnSpPr>
          <p:cNvPr id="144" name="Google Shape;144;p10"/>
          <p:cNvCxnSpPr/>
          <p:nvPr/>
        </p:nvCxnSpPr>
        <p:spPr>
          <a:xfrm>
            <a:off x="5643235" y="3603604"/>
            <a:ext cx="3237900" cy="0"/>
          </a:xfrm>
          <a:prstGeom prst="straightConnector1">
            <a:avLst/>
          </a:prstGeom>
          <a:noFill/>
          <a:ln cap="flat" cmpd="sng" w="12700">
            <a:solidFill>
              <a:schemeClr val="lt1"/>
            </a:solidFill>
            <a:prstDash val="solid"/>
            <a:miter lim="800000"/>
            <a:headEnd len="sm" w="sm" type="none"/>
            <a:tailEnd len="sm" w="sm" type="none"/>
          </a:ln>
        </p:spPr>
      </p:cxnSp>
      <p:pic>
        <p:nvPicPr>
          <p:cNvPr descr="York University Logo" id="145" name="Google Shape;145;p10"/>
          <p:cNvPicPr preferRelativeResize="0"/>
          <p:nvPr/>
        </p:nvPicPr>
        <p:blipFill rotWithShape="1">
          <a:blip r:embed="rId5">
            <a:alphaModFix/>
          </a:blip>
          <a:srcRect b="0" l="0" r="0" t="0"/>
          <a:stretch/>
        </p:blipFill>
        <p:spPr>
          <a:xfrm>
            <a:off x="5677018" y="3799891"/>
            <a:ext cx="3218187" cy="270000"/>
          </a:xfrm>
          <a:prstGeom prst="rect">
            <a:avLst/>
          </a:prstGeom>
          <a:noFill/>
          <a:ln>
            <a:noFill/>
          </a:ln>
        </p:spPr>
      </p:pic>
      <p:sp>
        <p:nvSpPr>
          <p:cNvPr id="146" name="Google Shape;146;p10"/>
          <p:cNvSpPr/>
          <p:nvPr>
            <p:ph idx="3" type="pic"/>
          </p:nvPr>
        </p:nvSpPr>
        <p:spPr>
          <a:xfrm>
            <a:off x="266699" y="266941"/>
            <a:ext cx="8613900" cy="4609500"/>
          </a:xfrm>
          <a:prstGeom prst="rect">
            <a:avLst/>
          </a:prstGeom>
          <a:solidFill>
            <a:schemeClr val="lt1"/>
          </a:solidFill>
          <a:ln>
            <a:noFill/>
          </a:ln>
        </p:spPr>
        <p:txBody>
          <a:bodyPr anchorCtr="0" anchor="ctr" bIns="0" lIns="216000" spcFirstLastPara="1" rIns="216000" wrap="square" tIns="0">
            <a:noAutofit/>
          </a:bodyPr>
          <a:lstStyle>
            <a:lvl1pPr lvl="0" marR="0" rtl="0" algn="l">
              <a:lnSpc>
                <a:spcPct val="100000"/>
              </a:lnSpc>
              <a:spcBef>
                <a:spcPts val="0"/>
              </a:spcBef>
              <a:spcAft>
                <a:spcPts val="0"/>
              </a:spcAft>
              <a:buClr>
                <a:srgbClr val="262626"/>
              </a:buClr>
              <a:buSzPts val="1400"/>
              <a:buFont typeface="Arial"/>
              <a:buNone/>
              <a:defRPr b="0" i="0" sz="1400" u="none" cap="none" strike="noStrike">
                <a:solidFill>
                  <a:srgbClr val="262626"/>
                </a:solidFill>
                <a:latin typeface="IBM Plex Sans"/>
                <a:ea typeface="IBM Plex Sans"/>
                <a:cs typeface="IBM Plex Sans"/>
                <a:sym typeface="IBM Plex Sans"/>
              </a:defRPr>
            </a:lvl1pPr>
            <a:lvl2pPr lvl="1"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lvl="2"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lvl="3"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lvl="4"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lvl="5"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lvl="6"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lvl="7"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lvl="8"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147" name="Google Shape;147;p10"/>
          <p:cNvSpPr/>
          <p:nvPr/>
        </p:nvSpPr>
        <p:spPr>
          <a:xfrm>
            <a:off x="-1" y="1"/>
            <a:ext cx="9144002" cy="5143500"/>
          </a:xfrm>
          <a:custGeom>
            <a:rect b="b" l="l" r="r" t="t"/>
            <a:pathLst>
              <a:path extrusionOk="0" h="6858000" w="12192002">
                <a:moveTo>
                  <a:pt x="360001" y="360000"/>
                </a:moveTo>
                <a:lnTo>
                  <a:pt x="360001" y="6497999"/>
                </a:lnTo>
                <a:lnTo>
                  <a:pt x="11832001" y="6497999"/>
                </a:lnTo>
                <a:lnTo>
                  <a:pt x="11832001" y="360000"/>
                </a:lnTo>
                <a:close/>
                <a:moveTo>
                  <a:pt x="1" y="0"/>
                </a:moveTo>
                <a:lnTo>
                  <a:pt x="360001" y="0"/>
                </a:lnTo>
                <a:lnTo>
                  <a:pt x="360001" y="0"/>
                </a:lnTo>
                <a:lnTo>
                  <a:pt x="11832001" y="0"/>
                </a:lnTo>
                <a:lnTo>
                  <a:pt x="12192001" y="0"/>
                </a:lnTo>
                <a:lnTo>
                  <a:pt x="12192002" y="0"/>
                </a:lnTo>
                <a:lnTo>
                  <a:pt x="12192002" y="360000"/>
                </a:lnTo>
                <a:lnTo>
                  <a:pt x="12192001" y="360000"/>
                </a:lnTo>
                <a:lnTo>
                  <a:pt x="12192001" y="6497999"/>
                </a:lnTo>
                <a:lnTo>
                  <a:pt x="12192002" y="6497999"/>
                </a:lnTo>
                <a:lnTo>
                  <a:pt x="12192002" y="6857999"/>
                </a:lnTo>
                <a:lnTo>
                  <a:pt x="12192001" y="6857999"/>
                </a:lnTo>
                <a:lnTo>
                  <a:pt x="12192001" y="6858000"/>
                </a:lnTo>
                <a:lnTo>
                  <a:pt x="11832001" y="6858000"/>
                </a:lnTo>
                <a:lnTo>
                  <a:pt x="11832001" y="6857999"/>
                </a:lnTo>
                <a:lnTo>
                  <a:pt x="360001" y="6857999"/>
                </a:lnTo>
                <a:lnTo>
                  <a:pt x="360001" y="6858000"/>
                </a:lnTo>
                <a:lnTo>
                  <a:pt x="1" y="6858000"/>
                </a:lnTo>
                <a:lnTo>
                  <a:pt x="1" y="6857999"/>
                </a:lnTo>
                <a:lnTo>
                  <a:pt x="0" y="6857999"/>
                </a:lnTo>
                <a:lnTo>
                  <a:pt x="0" y="6497999"/>
                </a:lnTo>
                <a:lnTo>
                  <a:pt x="1" y="6497999"/>
                </a:lnTo>
                <a:lnTo>
                  <a:pt x="1" y="360000"/>
                </a:lnTo>
                <a:lnTo>
                  <a:pt x="0" y="360000"/>
                </a:lnTo>
                <a:lnTo>
                  <a:pt x="0" y="0"/>
                </a:lnTo>
                <a:lnTo>
                  <a:pt x="1"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accent2"/>
              </a:buClr>
              <a:buSzPts val="1400"/>
              <a:buFont typeface="Arial"/>
              <a:buNone/>
            </a:pPr>
            <a:r>
              <a:t/>
            </a:r>
            <a:endParaRPr b="0" i="0" sz="1400">
              <a:solidFill>
                <a:schemeClr val="lt1"/>
              </a:solidFill>
              <a:latin typeface="IBM Plex Sans"/>
              <a:ea typeface="IBM Plex Sans"/>
              <a:cs typeface="IBM Plex Sans"/>
              <a:sym typeface="IBM Plex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6535" y="181052"/>
            <a:ext cx="8370900" cy="5400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accent1"/>
              </a:buClr>
              <a:buSzPts val="2100"/>
              <a:buFont typeface="IBM Plex Sans SemiBold"/>
              <a:buNone/>
              <a:defRPr b="1" i="0" sz="2100" u="none" cap="none" strike="noStrike">
                <a:solidFill>
                  <a:schemeClr val="accent1"/>
                </a:solidFill>
                <a:latin typeface="IBM Plex Sans SemiBold"/>
                <a:ea typeface="IBM Plex Sans SemiBold"/>
                <a:cs typeface="IBM Plex Sans SemiBold"/>
                <a:sym typeface="IBM Plex Sans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386535" y="951310"/>
            <a:ext cx="8391600" cy="3673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262626"/>
              </a:buClr>
              <a:buSzPts val="1400"/>
              <a:buFont typeface="Arial"/>
              <a:buNone/>
              <a:defRPr b="0" i="0" sz="1400" u="none" cap="none" strike="noStrike">
                <a:solidFill>
                  <a:srgbClr val="262626"/>
                </a:solidFill>
                <a:latin typeface="IBM Plex Sans"/>
                <a:ea typeface="IBM Plex Sans"/>
                <a:cs typeface="IBM Plex Sans"/>
                <a:sym typeface="IBM Plex Sans"/>
              </a:defRPr>
            </a:lvl1pPr>
            <a:lvl2pPr indent="-304800" lvl="1" marL="914400" marR="0" rtl="0" algn="l">
              <a:lnSpc>
                <a:spcPct val="100000"/>
              </a:lnSpc>
              <a:spcBef>
                <a:spcPts val="200"/>
              </a:spcBef>
              <a:spcAft>
                <a:spcPts val="0"/>
              </a:spcAft>
              <a:buClr>
                <a:srgbClr val="262626"/>
              </a:buClr>
              <a:buSzPts val="1200"/>
              <a:buFont typeface="IBM Plex Sans"/>
              <a:buChar char="•"/>
              <a:defRPr b="0" i="0" sz="1200" u="none" cap="none" strike="noStrike">
                <a:solidFill>
                  <a:srgbClr val="262626"/>
                </a:solidFill>
                <a:latin typeface="IBM Plex Sans"/>
                <a:ea typeface="IBM Plex Sans"/>
                <a:cs typeface="IBM Plex Sans"/>
                <a:sym typeface="IBM Plex Sans"/>
              </a:defRPr>
            </a:lvl2pPr>
            <a:lvl3pPr indent="-304800" lvl="2" marL="1371600" marR="0" rtl="0" algn="l">
              <a:lnSpc>
                <a:spcPct val="100000"/>
              </a:lnSpc>
              <a:spcBef>
                <a:spcPts val="200"/>
              </a:spcBef>
              <a:spcAft>
                <a:spcPts val="0"/>
              </a:spcAft>
              <a:buClr>
                <a:schemeClr val="accent1"/>
              </a:buClr>
              <a:buSzPts val="1200"/>
              <a:buFont typeface="Arial"/>
              <a:buChar char="•"/>
              <a:defRPr b="0" i="0" sz="1200" u="none" cap="none" strike="noStrike">
                <a:solidFill>
                  <a:srgbClr val="262626"/>
                </a:solidFill>
                <a:latin typeface="IBM Plex Sans"/>
                <a:ea typeface="IBM Plex Sans"/>
                <a:cs typeface="IBM Plex Sans"/>
                <a:sym typeface="IBM Plex Sans"/>
              </a:defRPr>
            </a:lvl3pPr>
            <a:lvl4pPr indent="-228600" lvl="3" marL="1828800" marR="0" rtl="0" algn="l">
              <a:lnSpc>
                <a:spcPct val="100000"/>
              </a:lnSpc>
              <a:spcBef>
                <a:spcPts val="200"/>
              </a:spcBef>
              <a:spcAft>
                <a:spcPts val="0"/>
              </a:spcAft>
              <a:buClr>
                <a:schemeClr val="accent1"/>
              </a:buClr>
              <a:buSzPts val="1200"/>
              <a:buFont typeface="Arial"/>
              <a:buNone/>
              <a:defRPr b="1" i="0" sz="1200" u="none" cap="none" strike="noStrike">
                <a:solidFill>
                  <a:schemeClr val="accent1"/>
                </a:solidFill>
                <a:latin typeface="IBM Plex Sans SemiBold"/>
                <a:ea typeface="IBM Plex Sans SemiBold"/>
                <a:cs typeface="IBM Plex Sans SemiBold"/>
                <a:sym typeface="IBM Plex Sans SemiBold"/>
              </a:defRPr>
            </a:lvl4pPr>
            <a:lvl5pPr indent="-228600" lvl="4" marL="2286000" marR="0" rtl="0" algn="l">
              <a:lnSpc>
                <a:spcPct val="100000"/>
              </a:lnSpc>
              <a:spcBef>
                <a:spcPts val="200"/>
              </a:spcBef>
              <a:spcAft>
                <a:spcPts val="0"/>
              </a:spcAft>
              <a:buClr>
                <a:srgbClr val="262626"/>
              </a:buClr>
              <a:buSzPts val="1200"/>
              <a:buFont typeface="Arial"/>
              <a:buNone/>
              <a:defRPr b="1" i="0" sz="1200" u="none" cap="none" strike="noStrike">
                <a:solidFill>
                  <a:srgbClr val="262626"/>
                </a:solidFill>
                <a:latin typeface="IBM Plex Sans SemiBold"/>
                <a:ea typeface="IBM Plex Sans SemiBold"/>
                <a:cs typeface="IBM Plex Sans SemiBold"/>
                <a:sym typeface="IBM Plex Sans SemiBold"/>
              </a:defRPr>
            </a:lvl5pPr>
            <a:lvl6pPr indent="-228600" lvl="5" marL="2743200" marR="0" rtl="0" algn="l">
              <a:lnSpc>
                <a:spcPct val="100000"/>
              </a:lnSpc>
              <a:spcBef>
                <a:spcPts val="200"/>
              </a:spcBef>
              <a:spcAft>
                <a:spcPts val="0"/>
              </a:spcAft>
              <a:buClr>
                <a:srgbClr val="262626"/>
              </a:buClr>
              <a:buSzPts val="1200"/>
              <a:buFont typeface="Arial"/>
              <a:buNone/>
              <a:defRPr b="0" i="1" sz="1200" u="none" cap="none" strike="noStrike">
                <a:solidFill>
                  <a:srgbClr val="262626"/>
                </a:solidFill>
                <a:latin typeface="IBM Plex Sans ExtraLight"/>
                <a:ea typeface="IBM Plex Sans ExtraLight"/>
                <a:cs typeface="IBM Plex Sans ExtraLight"/>
                <a:sym typeface="IBM Plex Sans ExtraLight"/>
              </a:defRPr>
            </a:lvl6pPr>
            <a:lvl7pPr indent="-228600" lvl="6" marL="3200400" marR="0" rtl="0" algn="l">
              <a:lnSpc>
                <a:spcPct val="90000"/>
              </a:lnSpc>
              <a:spcBef>
                <a:spcPts val="200"/>
              </a:spcBef>
              <a:spcAft>
                <a:spcPts val="0"/>
              </a:spcAft>
              <a:buClr>
                <a:srgbClr val="262626"/>
              </a:buClr>
              <a:buSzPts val="800"/>
              <a:buFont typeface="Arial"/>
              <a:buNone/>
              <a:defRPr b="0" i="0" sz="800" u="none" cap="none" strike="noStrike">
                <a:solidFill>
                  <a:srgbClr val="262626"/>
                </a:solidFill>
                <a:latin typeface="IBM Plex Sans"/>
                <a:ea typeface="IBM Plex Sans"/>
                <a:cs typeface="IBM Plex Sans"/>
                <a:sym typeface="IBM Plex Sans"/>
              </a:defRPr>
            </a:lvl7pPr>
            <a:lvl8pPr indent="-228600" lvl="7" marL="3657600" marR="0" rtl="0" algn="l">
              <a:lnSpc>
                <a:spcPct val="100000"/>
              </a:lnSpc>
              <a:spcBef>
                <a:spcPts val="200"/>
              </a:spcBef>
              <a:spcAft>
                <a:spcPts val="0"/>
              </a:spcAft>
              <a:buClr>
                <a:srgbClr val="262626"/>
              </a:buClr>
              <a:buSzPts val="1200"/>
              <a:buFont typeface="Arial"/>
              <a:buNone/>
              <a:defRPr b="0" i="0" sz="1200" u="none" cap="none" strike="noStrike">
                <a:solidFill>
                  <a:srgbClr val="262626"/>
                </a:solidFill>
                <a:latin typeface="IBM Plex Serif Medium"/>
                <a:ea typeface="IBM Plex Serif Medium"/>
                <a:cs typeface="IBM Plex Serif Medium"/>
                <a:sym typeface="IBM Plex Serif Medium"/>
              </a:defRPr>
            </a:lvl8pPr>
            <a:lvl9pPr indent="-228600" lvl="8" marL="4114800" marR="0" rtl="0" algn="l">
              <a:lnSpc>
                <a:spcPct val="100000"/>
              </a:lnSpc>
              <a:spcBef>
                <a:spcPts val="200"/>
              </a:spcBef>
              <a:spcAft>
                <a:spcPts val="200"/>
              </a:spcAft>
              <a:buClr>
                <a:srgbClr val="262626"/>
              </a:buClr>
              <a:buSzPts val="1100"/>
              <a:buFont typeface="Arial"/>
              <a:buNone/>
              <a:defRPr b="0" i="0" sz="1100" u="none" cap="none" strike="noStrike">
                <a:solidFill>
                  <a:srgbClr val="262626"/>
                </a:solidFill>
                <a:latin typeface="IBM Plex Serif ExtraLight"/>
                <a:ea typeface="IBM Plex Serif ExtraLight"/>
                <a:cs typeface="IBM Plex Serif ExtraLight"/>
                <a:sym typeface="IBM Plex Serif ExtraLight"/>
              </a:defRPr>
            </a:lvl9pPr>
          </a:lstStyle>
          <a:p/>
        </p:txBody>
      </p:sp>
      <p:sp>
        <p:nvSpPr>
          <p:cNvPr id="8" name="Google Shape;8;p1"/>
          <p:cNvSpPr txBox="1"/>
          <p:nvPr>
            <p:ph idx="11" type="ftr"/>
          </p:nvPr>
        </p:nvSpPr>
        <p:spPr>
          <a:xfrm>
            <a:off x="753349" y="4728176"/>
            <a:ext cx="71997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888888"/>
              </a:buClr>
              <a:buSzPts val="800"/>
              <a:buFont typeface="Arial"/>
              <a:buNone/>
              <a:defRPr b="0" i="0" sz="800" u="none" cap="none" strike="noStrike">
                <a:solidFill>
                  <a:srgbClr val="888888"/>
                </a:solidFill>
                <a:latin typeface="IBM Plex Sans Light"/>
                <a:ea typeface="IBM Plex Sans Light"/>
                <a:cs typeface="IBM Plex Sans Light"/>
                <a:sym typeface="IBM Plex Sans Light"/>
              </a:defRPr>
            </a:lvl1pPr>
            <a:lvl2pPr lvl="1" marR="0" rtl="0" algn="l">
              <a:spcBef>
                <a:spcPts val="20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2pPr>
            <a:lvl3pPr lvl="2"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3pPr>
            <a:lvl4pPr lvl="3"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4pPr>
            <a:lvl5pPr lvl="4"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5pPr>
            <a:lvl6pPr lvl="5"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6pPr>
            <a:lvl7pPr lvl="6"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7pPr>
            <a:lvl8pPr lvl="7"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8pPr>
            <a:lvl9pPr lvl="8" marR="0" rtl="0" algn="l">
              <a:spcBef>
                <a:spcPts val="0"/>
              </a:spcBef>
              <a:spcAft>
                <a:spcPts val="0"/>
              </a:spcAft>
              <a:buSzPts val="1100"/>
              <a:buNone/>
              <a:defRPr b="0" i="0" sz="1400" u="none" cap="none" strike="noStrike">
                <a:solidFill>
                  <a:schemeClr val="dk1"/>
                </a:solidFill>
                <a:latin typeface="IBM Plex Sans Light"/>
                <a:ea typeface="IBM Plex Sans Light"/>
                <a:cs typeface="IBM Plex Sans Light"/>
                <a:sym typeface="IBM Plex Sans Light"/>
              </a:defRPr>
            </a:lvl9pPr>
          </a:lstStyle>
          <a:p/>
        </p:txBody>
      </p:sp>
      <p:sp>
        <p:nvSpPr>
          <p:cNvPr id="9" name="Google Shape;9;p1"/>
          <p:cNvSpPr txBox="1"/>
          <p:nvPr>
            <p:ph idx="12" type="sldNum"/>
          </p:nvPr>
        </p:nvSpPr>
        <p:spPr>
          <a:xfrm>
            <a:off x="386535" y="4728176"/>
            <a:ext cx="313800" cy="273900"/>
          </a:xfrm>
          <a:prstGeom prst="rect">
            <a:avLst/>
          </a:prstGeom>
          <a:noFill/>
          <a:ln>
            <a:noFill/>
          </a:ln>
        </p:spPr>
        <p:txBody>
          <a:bodyPr anchorCtr="0" anchor="ctr" bIns="34275" lIns="0" spcFirstLastPara="1" rIns="68575" wrap="square" tIns="34275">
            <a:noAutofit/>
          </a:bodyPr>
          <a:lstStyle>
            <a:lvl1pPr indent="0" lvl="0" marL="0" marR="0" rtl="0" algn="l">
              <a:lnSpc>
                <a:spcPct val="100000"/>
              </a:lnSpc>
              <a:spcBef>
                <a:spcPts val="0"/>
              </a:spcBef>
              <a:spcAft>
                <a:spcPts val="0"/>
              </a:spcAft>
              <a:buClr>
                <a:srgbClr val="797979"/>
              </a:buClr>
              <a:buSzPts val="800"/>
              <a:buFont typeface="Arial"/>
              <a:buNone/>
              <a:defRPr b="0" i="0" sz="800" u="none" cap="none" strike="noStrike">
                <a:solidFill>
                  <a:srgbClr val="797979"/>
                </a:solidFill>
                <a:latin typeface="IBM Plex Sans Light"/>
                <a:ea typeface="IBM Plex Sans Light"/>
                <a:cs typeface="IBM Plex Sans Light"/>
                <a:sym typeface="IBM Plex Sans Light"/>
              </a:defRPr>
            </a:lvl1pPr>
            <a:lvl2pPr indent="0" lvl="1" marL="0" marR="0" rtl="0" algn="l">
              <a:lnSpc>
                <a:spcPct val="100000"/>
              </a:lnSpc>
              <a:spcBef>
                <a:spcPts val="0"/>
              </a:spcBef>
              <a:spcAft>
                <a:spcPts val="0"/>
              </a:spcAft>
              <a:buClr>
                <a:srgbClr val="797979"/>
              </a:buClr>
              <a:buSzPts val="800"/>
              <a:buFont typeface="Arial"/>
              <a:buNone/>
              <a:defRPr b="0" i="0" sz="800" u="none" cap="none" strike="noStrike">
                <a:solidFill>
                  <a:srgbClr val="797979"/>
                </a:solidFill>
                <a:latin typeface="IBM Plex Sans Light"/>
                <a:ea typeface="IBM Plex Sans Light"/>
                <a:cs typeface="IBM Plex Sans Light"/>
                <a:sym typeface="IBM Plex Sans Light"/>
              </a:defRPr>
            </a:lvl2pPr>
            <a:lvl3pPr indent="0" lvl="2" marL="0" marR="0" rtl="0" algn="l">
              <a:lnSpc>
                <a:spcPct val="100000"/>
              </a:lnSpc>
              <a:spcBef>
                <a:spcPts val="0"/>
              </a:spcBef>
              <a:spcAft>
                <a:spcPts val="0"/>
              </a:spcAft>
              <a:buClr>
                <a:srgbClr val="797979"/>
              </a:buClr>
              <a:buSzPts val="800"/>
              <a:buFont typeface="Arial"/>
              <a:buNone/>
              <a:defRPr b="0" i="0" sz="800" u="none" cap="none" strike="noStrike">
                <a:solidFill>
                  <a:srgbClr val="797979"/>
                </a:solidFill>
                <a:latin typeface="IBM Plex Sans Light"/>
                <a:ea typeface="IBM Plex Sans Light"/>
                <a:cs typeface="IBM Plex Sans Light"/>
                <a:sym typeface="IBM Plex Sans Light"/>
              </a:defRPr>
            </a:lvl3pPr>
            <a:lvl4pPr indent="0" lvl="3" marL="0" marR="0" rtl="0" algn="l">
              <a:lnSpc>
                <a:spcPct val="100000"/>
              </a:lnSpc>
              <a:spcBef>
                <a:spcPts val="0"/>
              </a:spcBef>
              <a:spcAft>
                <a:spcPts val="0"/>
              </a:spcAft>
              <a:buClr>
                <a:srgbClr val="797979"/>
              </a:buClr>
              <a:buSzPts val="800"/>
              <a:buFont typeface="Arial"/>
              <a:buNone/>
              <a:defRPr b="0" i="0" sz="800" u="none" cap="none" strike="noStrike">
                <a:solidFill>
                  <a:srgbClr val="797979"/>
                </a:solidFill>
                <a:latin typeface="IBM Plex Sans Light"/>
                <a:ea typeface="IBM Plex Sans Light"/>
                <a:cs typeface="IBM Plex Sans Light"/>
                <a:sym typeface="IBM Plex Sans Light"/>
              </a:defRPr>
            </a:lvl4pPr>
            <a:lvl5pPr indent="0" lvl="4" marL="0" marR="0" rtl="0" algn="l">
              <a:lnSpc>
                <a:spcPct val="100000"/>
              </a:lnSpc>
              <a:spcBef>
                <a:spcPts val="0"/>
              </a:spcBef>
              <a:spcAft>
                <a:spcPts val="0"/>
              </a:spcAft>
              <a:buClr>
                <a:srgbClr val="797979"/>
              </a:buClr>
              <a:buSzPts val="800"/>
              <a:buFont typeface="Arial"/>
              <a:buNone/>
              <a:defRPr b="0" i="0" sz="800" u="none" cap="none" strike="noStrike">
                <a:solidFill>
                  <a:srgbClr val="797979"/>
                </a:solidFill>
                <a:latin typeface="IBM Plex Sans Light"/>
                <a:ea typeface="IBM Plex Sans Light"/>
                <a:cs typeface="IBM Plex Sans Light"/>
                <a:sym typeface="IBM Plex Sans Light"/>
              </a:defRPr>
            </a:lvl5pPr>
            <a:lvl6pPr indent="0" lvl="5" marL="0" marR="0" rtl="0" algn="l">
              <a:lnSpc>
                <a:spcPct val="100000"/>
              </a:lnSpc>
              <a:spcBef>
                <a:spcPts val="0"/>
              </a:spcBef>
              <a:spcAft>
                <a:spcPts val="0"/>
              </a:spcAft>
              <a:buClr>
                <a:srgbClr val="797979"/>
              </a:buClr>
              <a:buSzPts val="800"/>
              <a:buFont typeface="Arial"/>
              <a:buNone/>
              <a:defRPr b="0" i="0" sz="800" u="none" cap="none" strike="noStrike">
                <a:solidFill>
                  <a:srgbClr val="797979"/>
                </a:solidFill>
                <a:latin typeface="IBM Plex Sans Light"/>
                <a:ea typeface="IBM Plex Sans Light"/>
                <a:cs typeface="IBM Plex Sans Light"/>
                <a:sym typeface="IBM Plex Sans Light"/>
              </a:defRPr>
            </a:lvl6pPr>
            <a:lvl7pPr indent="0" lvl="6" marL="0" marR="0" rtl="0" algn="l">
              <a:lnSpc>
                <a:spcPct val="100000"/>
              </a:lnSpc>
              <a:spcBef>
                <a:spcPts val="0"/>
              </a:spcBef>
              <a:spcAft>
                <a:spcPts val="0"/>
              </a:spcAft>
              <a:buClr>
                <a:srgbClr val="797979"/>
              </a:buClr>
              <a:buSzPts val="800"/>
              <a:buFont typeface="Arial"/>
              <a:buNone/>
              <a:defRPr b="0" i="0" sz="800" u="none" cap="none" strike="noStrike">
                <a:solidFill>
                  <a:srgbClr val="797979"/>
                </a:solidFill>
                <a:latin typeface="IBM Plex Sans Light"/>
                <a:ea typeface="IBM Plex Sans Light"/>
                <a:cs typeface="IBM Plex Sans Light"/>
                <a:sym typeface="IBM Plex Sans Light"/>
              </a:defRPr>
            </a:lvl7pPr>
            <a:lvl8pPr indent="0" lvl="7" marL="0" marR="0" rtl="0" algn="l">
              <a:lnSpc>
                <a:spcPct val="100000"/>
              </a:lnSpc>
              <a:spcBef>
                <a:spcPts val="0"/>
              </a:spcBef>
              <a:spcAft>
                <a:spcPts val="0"/>
              </a:spcAft>
              <a:buClr>
                <a:srgbClr val="797979"/>
              </a:buClr>
              <a:buSzPts val="800"/>
              <a:buFont typeface="Arial"/>
              <a:buNone/>
              <a:defRPr b="0" i="0" sz="800" u="none" cap="none" strike="noStrike">
                <a:solidFill>
                  <a:srgbClr val="797979"/>
                </a:solidFill>
                <a:latin typeface="IBM Plex Sans Light"/>
                <a:ea typeface="IBM Plex Sans Light"/>
                <a:cs typeface="IBM Plex Sans Light"/>
                <a:sym typeface="IBM Plex Sans Light"/>
              </a:defRPr>
            </a:lvl8pPr>
            <a:lvl9pPr indent="0" lvl="8" marL="0" marR="0" rtl="0" algn="l">
              <a:lnSpc>
                <a:spcPct val="100000"/>
              </a:lnSpc>
              <a:spcBef>
                <a:spcPts val="0"/>
              </a:spcBef>
              <a:spcAft>
                <a:spcPts val="0"/>
              </a:spcAft>
              <a:buClr>
                <a:srgbClr val="797979"/>
              </a:buClr>
              <a:buSzPts val="800"/>
              <a:buFont typeface="Arial"/>
              <a:buNone/>
              <a:defRPr b="0" i="0" sz="800" u="none" cap="none" strike="noStrike">
                <a:solidFill>
                  <a:srgbClr val="797979"/>
                </a:solidFill>
                <a:latin typeface="IBM Plex Sans Light"/>
                <a:ea typeface="IBM Plex Sans Light"/>
                <a:cs typeface="IBM Plex Sans Light"/>
                <a:sym typeface="IBM Plex Sans Light"/>
              </a:defRPr>
            </a:lvl9pPr>
          </a:lstStyle>
          <a:p>
            <a:pPr indent="0" lvl="0" marL="0" rtl="0" algn="l">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jpg"/><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upload.wikimedia.org/wikipedia/commons/7/73/Paget_holmes.png" TargetMode="Externa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38.png"/><Relationship Id="rId5" Type="http://schemas.openxmlformats.org/officeDocument/2006/relationships/image" Target="../media/image43.png"/><Relationship Id="rId6" Type="http://schemas.openxmlformats.org/officeDocument/2006/relationships/image" Target="../media/image41.png"/><Relationship Id="rId7" Type="http://schemas.openxmlformats.org/officeDocument/2006/relationships/image" Target="../media/image21.png"/><Relationship Id="rId8" Type="http://schemas.openxmlformats.org/officeDocument/2006/relationships/image" Target="../media/image33.png"/><Relationship Id="rId11" Type="http://schemas.openxmlformats.org/officeDocument/2006/relationships/image" Target="../media/image22.png"/><Relationship Id="rId10"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3" name="Shape 693"/>
        <p:cNvGrpSpPr/>
        <p:nvPr/>
      </p:nvGrpSpPr>
      <p:grpSpPr>
        <a:xfrm>
          <a:off x="0" y="0"/>
          <a:ext cx="0" cy="0"/>
          <a:chOff x="0" y="0"/>
          <a:chExt cx="0" cy="0"/>
        </a:xfrm>
      </p:grpSpPr>
      <p:pic>
        <p:nvPicPr>
          <p:cNvPr id="694" name="Google Shape;694;p35"/>
          <p:cNvPicPr preferRelativeResize="0"/>
          <p:nvPr/>
        </p:nvPicPr>
        <p:blipFill>
          <a:blip r:embed="rId3">
            <a:alphaModFix amt="30000"/>
          </a:blip>
          <a:stretch>
            <a:fillRect/>
          </a:stretch>
        </p:blipFill>
        <p:spPr>
          <a:xfrm>
            <a:off x="0" y="1"/>
            <a:ext cx="9143999" cy="5143500"/>
          </a:xfrm>
          <a:prstGeom prst="rect">
            <a:avLst/>
          </a:prstGeom>
          <a:noFill/>
          <a:ln>
            <a:noFill/>
          </a:ln>
        </p:spPr>
      </p:pic>
      <p:sp>
        <p:nvSpPr>
          <p:cNvPr id="695" name="Google Shape;695;p35"/>
          <p:cNvSpPr txBox="1"/>
          <p:nvPr>
            <p:ph type="ctrTitle"/>
          </p:nvPr>
        </p:nvSpPr>
        <p:spPr>
          <a:xfrm>
            <a:off x="1143000" y="841772"/>
            <a:ext cx="6858000" cy="179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CA"/>
              <a:t>Visualizing Stories</a:t>
            </a:r>
            <a:endParaRPr/>
          </a:p>
        </p:txBody>
      </p:sp>
      <p:sp>
        <p:nvSpPr>
          <p:cNvPr id="696" name="Google Shape;696;p35"/>
          <p:cNvSpPr txBox="1"/>
          <p:nvPr>
            <p:ph idx="1" type="subTitle"/>
          </p:nvPr>
        </p:nvSpPr>
        <p:spPr>
          <a:xfrm>
            <a:off x="1143000" y="2701524"/>
            <a:ext cx="6858000" cy="1790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CA"/>
              <a:t>Data Analytics and Visualization Winter 2021</a:t>
            </a:r>
            <a:endParaRPr/>
          </a:p>
          <a:p>
            <a:pPr indent="0" lvl="0" marL="0" rtl="0" algn="ctr">
              <a:spcBef>
                <a:spcPts val="200"/>
              </a:spcBef>
              <a:spcAft>
                <a:spcPts val="0"/>
              </a:spcAft>
              <a:buNone/>
            </a:pPr>
            <a:r>
              <a:rPr lang="en-CA"/>
              <a:t> Project Final Presentation</a:t>
            </a:r>
            <a:endParaRPr/>
          </a:p>
          <a:p>
            <a:pPr indent="0" lvl="0" marL="0" rtl="0" algn="ctr">
              <a:spcBef>
                <a:spcPts val="200"/>
              </a:spcBef>
              <a:spcAft>
                <a:spcPts val="0"/>
              </a:spcAft>
              <a:buNone/>
            </a:pPr>
            <a:r>
              <a:t/>
            </a:r>
            <a:endParaRPr/>
          </a:p>
          <a:p>
            <a:pPr indent="0" lvl="0" marL="0" rtl="0" algn="ctr">
              <a:spcBef>
                <a:spcPts val="200"/>
              </a:spcBef>
              <a:spcAft>
                <a:spcPts val="0"/>
              </a:spcAft>
              <a:buNone/>
            </a:pPr>
            <a:r>
              <a:rPr lang="en-CA"/>
              <a:t>Romina Abadi, </a:t>
            </a:r>
            <a:r>
              <a:rPr lang="en-CA"/>
              <a:t>Mohammadamin Ghasemzadeh</a:t>
            </a:r>
            <a:endParaRPr/>
          </a:p>
          <a:p>
            <a:pPr indent="0" lvl="0" marL="0" rtl="0" algn="ctr">
              <a:spcBef>
                <a:spcPts val="200"/>
              </a:spcBef>
              <a:spcAft>
                <a:spcPts val="0"/>
              </a:spcAft>
              <a:buNone/>
            </a:pPr>
            <a:r>
              <a:t/>
            </a:r>
            <a:endParaRPr/>
          </a:p>
          <a:p>
            <a:pPr indent="0" lvl="0" marL="0" rtl="0" algn="l">
              <a:spcBef>
                <a:spcPts val="200"/>
              </a:spcBef>
              <a:spcAft>
                <a:spcPts val="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44"/>
          <p:cNvPicPr preferRelativeResize="0"/>
          <p:nvPr/>
        </p:nvPicPr>
        <p:blipFill>
          <a:blip r:embed="rId3">
            <a:alphaModFix/>
          </a:blip>
          <a:stretch>
            <a:fillRect/>
          </a:stretch>
        </p:blipFill>
        <p:spPr>
          <a:xfrm>
            <a:off x="139625" y="1950625"/>
            <a:ext cx="4053965" cy="3040474"/>
          </a:xfrm>
          <a:prstGeom prst="rect">
            <a:avLst/>
          </a:prstGeom>
          <a:noFill/>
          <a:ln>
            <a:noFill/>
          </a:ln>
        </p:spPr>
      </p:pic>
      <p:sp>
        <p:nvSpPr>
          <p:cNvPr id="788" name="Google Shape;788;p44"/>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Methods: Similar Patterns</a:t>
            </a:r>
            <a:endParaRPr/>
          </a:p>
        </p:txBody>
      </p:sp>
      <p:pic>
        <p:nvPicPr>
          <p:cNvPr id="789" name="Google Shape;789;p44"/>
          <p:cNvPicPr preferRelativeResize="0"/>
          <p:nvPr/>
        </p:nvPicPr>
        <p:blipFill>
          <a:blip r:embed="rId4">
            <a:alphaModFix/>
          </a:blip>
          <a:stretch>
            <a:fillRect/>
          </a:stretch>
        </p:blipFill>
        <p:spPr>
          <a:xfrm>
            <a:off x="5743825" y="2230972"/>
            <a:ext cx="3180626" cy="2385466"/>
          </a:xfrm>
          <a:prstGeom prst="rect">
            <a:avLst/>
          </a:prstGeom>
          <a:noFill/>
          <a:ln>
            <a:noFill/>
          </a:ln>
        </p:spPr>
      </p:pic>
      <p:pic>
        <p:nvPicPr>
          <p:cNvPr id="790" name="Google Shape;790;p44"/>
          <p:cNvPicPr preferRelativeResize="0"/>
          <p:nvPr/>
        </p:nvPicPr>
        <p:blipFill>
          <a:blip r:embed="rId5">
            <a:alphaModFix/>
          </a:blip>
          <a:stretch>
            <a:fillRect/>
          </a:stretch>
        </p:blipFill>
        <p:spPr>
          <a:xfrm>
            <a:off x="5743824" y="61006"/>
            <a:ext cx="3180626" cy="2385469"/>
          </a:xfrm>
          <a:prstGeom prst="rect">
            <a:avLst/>
          </a:prstGeom>
          <a:noFill/>
          <a:ln>
            <a:noFill/>
          </a:ln>
        </p:spPr>
      </p:pic>
      <p:sp>
        <p:nvSpPr>
          <p:cNvPr id="791" name="Google Shape;791;p44"/>
          <p:cNvSpPr txBox="1"/>
          <p:nvPr/>
        </p:nvSpPr>
        <p:spPr>
          <a:xfrm>
            <a:off x="604325" y="966925"/>
            <a:ext cx="4755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P</a:t>
            </a:r>
            <a:r>
              <a:rPr lang="en-CA">
                <a:latin typeface="IBM Plex Sans"/>
                <a:ea typeface="IBM Plex Sans"/>
                <a:cs typeface="IBM Plex Sans"/>
                <a:sym typeface="IBM Plex Sans"/>
              </a:rPr>
              <a:t>a</a:t>
            </a:r>
            <a:r>
              <a:rPr lang="en-CA">
                <a:latin typeface="IBM Plex Sans"/>
                <a:ea typeface="IBM Plex Sans"/>
                <a:cs typeface="IBM Plex Sans"/>
                <a:sym typeface="IBM Plex Sans"/>
              </a:rPr>
              <a:t>tterns =&gt; main character importance =&gt; </a:t>
            </a:r>
            <a:r>
              <a:rPr lang="en-CA">
                <a:latin typeface="IBM Plex Sans"/>
                <a:ea typeface="IBM Plex Sans"/>
                <a:cs typeface="IBM Plex Sans"/>
                <a:sym typeface="IBM Plex Sans"/>
              </a:rPr>
              <a:t>pagerank</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rPr lang="en-CA">
                <a:latin typeface="IBM Plex Sans"/>
                <a:ea typeface="IBM Plex Sans"/>
                <a:cs typeface="IBM Plex Sans"/>
                <a:sym typeface="IBM Plex Sans"/>
              </a:rPr>
              <a:t>15 snapshots</a:t>
            </a:r>
            <a:endParaRPr>
              <a:latin typeface="IBM Plex Sans"/>
              <a:ea typeface="IBM Plex Sans"/>
              <a:cs typeface="IBM Plex Sans"/>
              <a:sym typeface="IBM Plex Sans"/>
            </a:endParaRPr>
          </a:p>
          <a:p>
            <a:pPr indent="0" lvl="0" marL="0" rtl="0" algn="l">
              <a:spcBef>
                <a:spcPts val="0"/>
              </a:spcBef>
              <a:spcAft>
                <a:spcPts val="0"/>
              </a:spcAft>
              <a:buNone/>
            </a:pPr>
            <a:r>
              <a:rPr lang="en-CA">
                <a:latin typeface="IBM Plex Sans"/>
                <a:ea typeface="IBM Plex Sans"/>
                <a:cs typeface="IBM Plex Sans"/>
                <a:sym typeface="IBM Plex Sans"/>
              </a:rPr>
              <a:t>5 levels</a:t>
            </a:r>
            <a:endParaRPr>
              <a:latin typeface="IBM Plex Sans"/>
              <a:ea typeface="IBM Plex Sans"/>
              <a:cs typeface="IBM Plex Sans"/>
              <a:sym typeface="IBM Plex Sans"/>
            </a:endParaRPr>
          </a:p>
          <a:p>
            <a:pPr indent="0" lvl="0" marL="0" rtl="0" algn="l">
              <a:spcBef>
                <a:spcPts val="0"/>
              </a:spcBef>
              <a:spcAft>
                <a:spcPts val="0"/>
              </a:spcAft>
              <a:buNone/>
            </a:pPr>
            <a:r>
              <a:rPr lang="en-CA">
                <a:latin typeface="IBM Plex Sans"/>
                <a:ea typeface="IBM Plex Sans"/>
                <a:cs typeface="IBM Plex Sans"/>
                <a:sym typeface="IBM Plex Sans"/>
              </a:rPr>
              <a:t>&gt; 80% </a:t>
            </a:r>
            <a:endParaRPr>
              <a:latin typeface="IBM Plex Sans"/>
              <a:ea typeface="IBM Plex Sans"/>
              <a:cs typeface="IBM Plex Sans"/>
              <a:sym typeface="IBM Plex Sans"/>
            </a:endParaRPr>
          </a:p>
        </p:txBody>
      </p:sp>
      <p:sp>
        <p:nvSpPr>
          <p:cNvPr id="792" name="Google Shape;792;p44"/>
          <p:cNvSpPr/>
          <p:nvPr/>
        </p:nvSpPr>
        <p:spPr>
          <a:xfrm>
            <a:off x="5475350" y="1454975"/>
            <a:ext cx="153300" cy="1952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4"/>
          <p:cNvSpPr txBox="1"/>
          <p:nvPr/>
        </p:nvSpPr>
        <p:spPr>
          <a:xfrm>
            <a:off x="4773350" y="2231225"/>
            <a:ext cx="6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83%</a:t>
            </a:r>
            <a:endParaRPr>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45"/>
          <p:cNvPicPr preferRelativeResize="0"/>
          <p:nvPr/>
        </p:nvPicPr>
        <p:blipFill>
          <a:blip r:embed="rId3">
            <a:alphaModFix/>
          </a:blip>
          <a:stretch>
            <a:fillRect/>
          </a:stretch>
        </p:blipFill>
        <p:spPr>
          <a:xfrm>
            <a:off x="1452676" y="473877"/>
            <a:ext cx="5983400" cy="4487550"/>
          </a:xfrm>
          <a:prstGeom prst="rect">
            <a:avLst/>
          </a:prstGeom>
          <a:noFill/>
          <a:ln>
            <a:noFill/>
          </a:ln>
        </p:spPr>
      </p:pic>
      <p:sp>
        <p:nvSpPr>
          <p:cNvPr id="799" name="Google Shape;799;p45"/>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Results: Main Character Similarity Graph</a:t>
            </a:r>
            <a:endParaRPr/>
          </a:p>
        </p:txBody>
      </p:sp>
      <p:sp>
        <p:nvSpPr>
          <p:cNvPr id="800" name="Google Shape;800;p45"/>
          <p:cNvSpPr txBox="1"/>
          <p:nvPr>
            <p:ph idx="2" type="body"/>
          </p:nvPr>
        </p:nvSpPr>
        <p:spPr>
          <a:xfrm>
            <a:off x="389150" y="1181800"/>
            <a:ext cx="2451900" cy="33390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CA"/>
              <a:t>59 communities in full graph</a:t>
            </a:r>
            <a:endParaRPr/>
          </a:p>
          <a:p>
            <a:pPr indent="0" lvl="0" marL="0" rtl="0" algn="l">
              <a:spcBef>
                <a:spcPts val="500"/>
              </a:spcBef>
              <a:spcAft>
                <a:spcPts val="0"/>
              </a:spcAft>
              <a:buClr>
                <a:schemeClr val="dk1"/>
              </a:buClr>
              <a:buSzPts val="1100"/>
              <a:buFont typeface="Arial"/>
              <a:buNone/>
            </a:pPr>
            <a:r>
              <a:t/>
            </a:r>
            <a:endParaRPr/>
          </a:p>
          <a:p>
            <a:pPr indent="0" lvl="0" marL="0" rtl="0" algn="l">
              <a:spcBef>
                <a:spcPts val="500"/>
              </a:spcBef>
              <a:spcAft>
                <a:spcPts val="0"/>
              </a:spcAft>
              <a:buNone/>
            </a:pPr>
            <a:r>
              <a:rPr lang="en-CA"/>
              <a:t>2 main communities (&gt;1000)</a:t>
            </a:r>
            <a:endParaRPr/>
          </a:p>
          <a:p>
            <a:pPr indent="0" lvl="0" marL="0" rtl="0" algn="l">
              <a:spcBef>
                <a:spcPts val="500"/>
              </a:spcBef>
              <a:spcAft>
                <a:spcPts val="0"/>
              </a:spcAft>
              <a:buClr>
                <a:schemeClr val="dk1"/>
              </a:buClr>
              <a:buSzPts val="1100"/>
              <a:buFont typeface="Arial"/>
              <a:buNone/>
            </a:pPr>
            <a:r>
              <a:t/>
            </a:r>
            <a:endParaRPr/>
          </a:p>
          <a:p>
            <a:pPr indent="0" lvl="0" marL="0" rtl="0" algn="l">
              <a:spcBef>
                <a:spcPts val="500"/>
              </a:spcBef>
              <a:spcAft>
                <a:spcPts val="200"/>
              </a:spcAft>
              <a:buClr>
                <a:schemeClr val="dk1"/>
              </a:buClr>
              <a:buSzPts val="1100"/>
              <a:buFont typeface="Arial"/>
              <a:buNone/>
            </a:pPr>
            <a:r>
              <a:rPr lang="en-CA"/>
              <a:t>Single main character &amp; multiple main characters</a:t>
            </a:r>
            <a:endParaRPr/>
          </a:p>
        </p:txBody>
      </p:sp>
      <p:sp>
        <p:nvSpPr>
          <p:cNvPr id="801" name="Google Shape;801;p45"/>
          <p:cNvSpPr txBox="1"/>
          <p:nvPr/>
        </p:nvSpPr>
        <p:spPr>
          <a:xfrm>
            <a:off x="3873600" y="1585425"/>
            <a:ext cx="6984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FFFFFF"/>
                </a:solidFill>
                <a:latin typeface="IBM Plex Sans"/>
                <a:ea typeface="IBM Plex Sans"/>
                <a:cs typeface="IBM Plex Sans"/>
                <a:sym typeface="IBM Plex Sans"/>
              </a:rPr>
              <a:t>Single</a:t>
            </a:r>
            <a:endParaRPr>
              <a:solidFill>
                <a:srgbClr val="FFFFFF"/>
              </a:solidFill>
              <a:latin typeface="IBM Plex Sans"/>
              <a:ea typeface="IBM Plex Sans"/>
              <a:cs typeface="IBM Plex Sans"/>
              <a:sym typeface="IBM Plex Sans"/>
            </a:endParaRPr>
          </a:p>
        </p:txBody>
      </p:sp>
      <p:sp>
        <p:nvSpPr>
          <p:cNvPr id="802" name="Google Shape;802;p45"/>
          <p:cNvSpPr txBox="1"/>
          <p:nvPr/>
        </p:nvSpPr>
        <p:spPr>
          <a:xfrm>
            <a:off x="4161525" y="3478625"/>
            <a:ext cx="8595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CA">
                <a:solidFill>
                  <a:srgbClr val="FFFFFF"/>
                </a:solidFill>
                <a:latin typeface="IBM Plex Sans"/>
                <a:ea typeface="IBM Plex Sans"/>
                <a:cs typeface="IBM Plex Sans"/>
                <a:sym typeface="IBM Plex Sans"/>
              </a:rPr>
              <a:t>Multiple</a:t>
            </a:r>
            <a:endParaRPr>
              <a:solidFill>
                <a:srgbClr val="FFFFFF"/>
              </a:solidFill>
              <a:latin typeface="IBM Plex Sans"/>
              <a:ea typeface="IBM Plex Sans"/>
              <a:cs typeface="IBM Plex Sans"/>
              <a:sym typeface="IBM Plex Sans"/>
            </a:endParaRPr>
          </a:p>
        </p:txBody>
      </p:sp>
      <p:pic>
        <p:nvPicPr>
          <p:cNvPr id="803" name="Google Shape;803;p45"/>
          <p:cNvPicPr preferRelativeResize="0"/>
          <p:nvPr/>
        </p:nvPicPr>
        <p:blipFill>
          <a:blip r:embed="rId4">
            <a:alphaModFix/>
          </a:blip>
          <a:stretch>
            <a:fillRect/>
          </a:stretch>
        </p:blipFill>
        <p:spPr>
          <a:xfrm>
            <a:off x="6618750" y="2907325"/>
            <a:ext cx="2289434" cy="1717075"/>
          </a:xfrm>
          <a:prstGeom prst="rect">
            <a:avLst/>
          </a:prstGeom>
          <a:noFill/>
          <a:ln>
            <a:noFill/>
          </a:ln>
        </p:spPr>
      </p:pic>
      <p:pic>
        <p:nvPicPr>
          <p:cNvPr id="804" name="Google Shape;804;p45"/>
          <p:cNvPicPr preferRelativeResize="0"/>
          <p:nvPr/>
        </p:nvPicPr>
        <p:blipFill>
          <a:blip r:embed="rId5">
            <a:alphaModFix/>
          </a:blip>
          <a:stretch>
            <a:fillRect/>
          </a:stretch>
        </p:blipFill>
        <p:spPr>
          <a:xfrm>
            <a:off x="6618750" y="471413"/>
            <a:ext cx="2289426" cy="1717069"/>
          </a:xfrm>
          <a:prstGeom prst="rect">
            <a:avLst/>
          </a:prstGeom>
          <a:noFill/>
          <a:ln>
            <a:noFill/>
          </a:ln>
        </p:spPr>
      </p:pic>
      <p:cxnSp>
        <p:nvCxnSpPr>
          <p:cNvPr id="805" name="Google Shape;805;p45"/>
          <p:cNvCxnSpPr>
            <a:stCxn id="801" idx="3"/>
            <a:endCxn id="804" idx="1"/>
          </p:cNvCxnSpPr>
          <p:nvPr/>
        </p:nvCxnSpPr>
        <p:spPr>
          <a:xfrm flipH="1" rot="10800000">
            <a:off x="4572000" y="1329825"/>
            <a:ext cx="2046900" cy="455700"/>
          </a:xfrm>
          <a:prstGeom prst="bentConnector3">
            <a:avLst>
              <a:gd fmla="val 49996" name="adj1"/>
            </a:avLst>
          </a:prstGeom>
          <a:noFill/>
          <a:ln cap="flat" cmpd="sng" w="19050">
            <a:solidFill>
              <a:schemeClr val="dk2"/>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806" name="Google Shape;806;p45"/>
          <p:cNvCxnSpPr>
            <a:stCxn id="802" idx="3"/>
            <a:endCxn id="803" idx="1"/>
          </p:cNvCxnSpPr>
          <p:nvPr/>
        </p:nvCxnSpPr>
        <p:spPr>
          <a:xfrm>
            <a:off x="5021025" y="3678725"/>
            <a:ext cx="1597800" cy="87000"/>
          </a:xfrm>
          <a:prstGeom prst="bentConnector3">
            <a:avLst>
              <a:gd fmla="val 49998" name="adj1"/>
            </a:avLst>
          </a:prstGeom>
          <a:noFill/>
          <a:ln cap="flat" cmpd="sng" w="19050">
            <a:solidFill>
              <a:schemeClr val="dk2"/>
            </a:solidFill>
            <a:prstDash val="solid"/>
            <a:round/>
            <a:headEnd len="med" w="med" type="none"/>
            <a:tailEnd len="med" w="med" type="stealth"/>
          </a:ln>
          <a:effectLst>
            <a:outerShdw blurRad="57150" rotWithShape="0" algn="bl" dir="5400000" dist="19050">
              <a:srgbClr val="000000">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46"/>
          <p:cNvPicPr preferRelativeResize="0"/>
          <p:nvPr/>
        </p:nvPicPr>
        <p:blipFill>
          <a:blip r:embed="rId3">
            <a:alphaModFix/>
          </a:blip>
          <a:stretch>
            <a:fillRect/>
          </a:stretch>
        </p:blipFill>
        <p:spPr>
          <a:xfrm>
            <a:off x="733200" y="1329950"/>
            <a:ext cx="8029800" cy="3737350"/>
          </a:xfrm>
          <a:prstGeom prst="rect">
            <a:avLst/>
          </a:prstGeom>
          <a:noFill/>
          <a:ln>
            <a:noFill/>
          </a:ln>
        </p:spPr>
      </p:pic>
      <p:sp>
        <p:nvSpPr>
          <p:cNvPr id="812" name="Google Shape;812;p46"/>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Main Character Importance Similarity Graph Communities</a:t>
            </a:r>
            <a:endParaRPr/>
          </a:p>
        </p:txBody>
      </p:sp>
      <p:sp>
        <p:nvSpPr>
          <p:cNvPr id="813" name="Google Shape;813;p46"/>
          <p:cNvSpPr txBox="1"/>
          <p:nvPr>
            <p:ph idx="2" type="body"/>
          </p:nvPr>
        </p:nvSpPr>
        <p:spPr>
          <a:xfrm>
            <a:off x="389150" y="872725"/>
            <a:ext cx="7193700" cy="10257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CA"/>
              <a:t>Community 1: “single main character” (“single”)			#books: 1638</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CA"/>
              <a:t>Community 2: “multiple central characters” (“multiple”)		#books: 1020</a:t>
            </a:r>
            <a:endParaRPr/>
          </a:p>
          <a:p>
            <a:pPr indent="457200" lvl="0" marL="0" rtl="0" algn="l">
              <a:spcBef>
                <a:spcPts val="500"/>
              </a:spcBef>
              <a:spcAft>
                <a:spcPts val="0"/>
              </a:spcAft>
              <a:buNone/>
            </a:pPr>
            <a:r>
              <a:t/>
            </a:r>
            <a:endParaRPr/>
          </a:p>
          <a:p>
            <a:pPr indent="457200" lvl="0" marL="0" rtl="0" algn="l">
              <a:spcBef>
                <a:spcPts val="500"/>
              </a:spcBef>
              <a:spcAft>
                <a:spcPts val="0"/>
              </a:spcAft>
              <a:buNone/>
            </a:pPr>
            <a:r>
              <a:t/>
            </a:r>
            <a:endParaRPr/>
          </a:p>
          <a:p>
            <a:pPr indent="0" lvl="0" marL="0" rtl="0" algn="l">
              <a:spcBef>
                <a:spcPts val="500"/>
              </a:spcBef>
              <a:spcAft>
                <a:spcPts val="0"/>
              </a:spcAft>
              <a:buNone/>
            </a:pPr>
            <a:r>
              <a:rPr lang="en-CA"/>
              <a:t>	</a:t>
            </a:r>
            <a:endParaRPr/>
          </a:p>
          <a:p>
            <a:pPr indent="0" lvl="0" marL="0" rtl="0" algn="l">
              <a:spcBef>
                <a:spcPts val="500"/>
              </a:spcBef>
              <a:spcAft>
                <a:spcPts val="200"/>
              </a:spcAft>
              <a:buNone/>
            </a:pPr>
            <a:r>
              <a:t/>
            </a:r>
            <a:endParaRPr/>
          </a:p>
        </p:txBody>
      </p:sp>
      <p:sp>
        <p:nvSpPr>
          <p:cNvPr id="814" name="Google Shape;814;p46"/>
          <p:cNvSpPr txBox="1"/>
          <p:nvPr/>
        </p:nvSpPr>
        <p:spPr>
          <a:xfrm>
            <a:off x="3714738" y="4790400"/>
            <a:ext cx="206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600">
                <a:latin typeface="IBM Plex Sans"/>
                <a:ea typeface="IBM Plex Sans"/>
                <a:cs typeface="IBM Plex Sans"/>
                <a:sym typeface="IBM Plex Sans"/>
              </a:rPr>
              <a:t>dashed lines show the overall mean for all books.</a:t>
            </a:r>
            <a:endParaRPr sz="600">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7"/>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Methods: Category</a:t>
            </a:r>
            <a:endParaRPr/>
          </a:p>
        </p:txBody>
      </p:sp>
      <p:pic>
        <p:nvPicPr>
          <p:cNvPr id="820" name="Google Shape;820;p47"/>
          <p:cNvPicPr preferRelativeResize="0"/>
          <p:nvPr/>
        </p:nvPicPr>
        <p:blipFill>
          <a:blip r:embed="rId3">
            <a:alphaModFix/>
          </a:blip>
          <a:stretch>
            <a:fillRect/>
          </a:stretch>
        </p:blipFill>
        <p:spPr>
          <a:xfrm>
            <a:off x="1818900" y="709075"/>
            <a:ext cx="5506175" cy="4053424"/>
          </a:xfrm>
          <a:prstGeom prst="rect">
            <a:avLst/>
          </a:prstGeom>
          <a:noFill/>
          <a:ln>
            <a:noFill/>
          </a:ln>
        </p:spPr>
      </p:pic>
      <p:sp>
        <p:nvSpPr>
          <p:cNvPr id="821" name="Google Shape;821;p47"/>
          <p:cNvSpPr txBox="1"/>
          <p:nvPr/>
        </p:nvSpPr>
        <p:spPr>
          <a:xfrm>
            <a:off x="174775" y="885363"/>
            <a:ext cx="88065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['Courtship -- Fiction', 'England -- Fiction', 'Inheritance and succession -- Fiction', 'Love stories']</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0"/>
              </a:spcBef>
              <a:spcAft>
                <a:spcPts val="0"/>
              </a:spcAft>
              <a:buNone/>
            </a:pPr>
            <a:r>
              <a:rPr lang="en-CA">
                <a:latin typeface="IBM Plex Sans"/>
                <a:ea typeface="IBM Plex Sans"/>
                <a:cs typeface="IBM Plex Sans"/>
                <a:sym typeface="IBM Plex Sans"/>
              </a:rPr>
              <a:t>32 ['Prairies -- Fiction', '</a:t>
            </a:r>
            <a:r>
              <a:rPr lang="en-CA">
                <a:highlight>
                  <a:srgbClr val="FFFF00"/>
                </a:highlight>
                <a:latin typeface="IBM Plex Sans"/>
                <a:ea typeface="IBM Plex Sans"/>
                <a:cs typeface="IBM Plex Sans"/>
                <a:sym typeface="IBM Plex Sans"/>
              </a:rPr>
              <a:t>Western stories</a:t>
            </a:r>
            <a:r>
              <a:rPr lang="en-CA">
                <a:latin typeface="IBM Plex Sans"/>
                <a:ea typeface="IBM Plex Sans"/>
                <a:cs typeface="IBM Plex Sans"/>
                <a:sym typeface="IBM Plex Sans"/>
              </a:rPr>
              <a:t>']</a:t>
            </a:r>
            <a:endParaRPr>
              <a:latin typeface="IBM Plex Sans"/>
              <a:ea typeface="IBM Plex Sans"/>
              <a:cs typeface="IBM Plex Sans"/>
              <a:sym typeface="IBM Plex Sans"/>
            </a:endParaRPr>
          </a:p>
          <a:p>
            <a:pPr indent="0" lvl="0" marL="0" rtl="0" algn="l">
              <a:spcBef>
                <a:spcPts val="0"/>
              </a:spcBef>
              <a:spcAft>
                <a:spcPts val="0"/>
              </a:spcAft>
              <a:buNone/>
            </a:pPr>
            <a:r>
              <a:rPr lang="en-CA">
                <a:latin typeface="IBM Plex Sans"/>
                <a:ea typeface="IBM Plex Sans"/>
                <a:cs typeface="IBM Plex Sans"/>
                <a:sym typeface="IBM Plex Sans"/>
              </a:rPr>
              <a:t>32 ['Gold mines and mining -- Alaska', 'Klondike River Valley -- Gold discoveries -- Fiction', '</a:t>
            </a:r>
            <a:r>
              <a:rPr lang="en-CA">
                <a:highlight>
                  <a:srgbClr val="FFFF00"/>
                </a:highlight>
                <a:latin typeface="IBM Plex Sans"/>
                <a:ea typeface="IBM Plex Sans"/>
                <a:cs typeface="IBM Plex Sans"/>
                <a:sym typeface="IBM Plex Sans"/>
              </a:rPr>
              <a:t>Western stories</a:t>
            </a:r>
            <a:r>
              <a:rPr lang="en-CA">
                <a:latin typeface="IBM Plex Sans"/>
                <a:ea typeface="IBM Plex Sans"/>
                <a:cs typeface="IBM Plex Sans"/>
                <a:sym typeface="IBM Plex Sans"/>
              </a:rPr>
              <a:t>']</a:t>
            </a:r>
            <a:endParaRPr>
              <a:latin typeface="IBM Plex Sans"/>
              <a:ea typeface="IBM Plex Sans"/>
              <a:cs typeface="IBM Plex Sans"/>
              <a:sym typeface="IBM Plex Sans"/>
            </a:endParaRPr>
          </a:p>
          <a:p>
            <a:pPr indent="0" lvl="0" marL="0" rtl="0" algn="l">
              <a:spcBef>
                <a:spcPts val="0"/>
              </a:spcBef>
              <a:spcAft>
                <a:spcPts val="0"/>
              </a:spcAft>
              <a:buNone/>
            </a:pPr>
            <a:r>
              <a:rPr lang="en-CA">
                <a:latin typeface="IBM Plex Sans"/>
                <a:ea typeface="IBM Plex Sans"/>
                <a:cs typeface="IBM Plex Sans"/>
                <a:sym typeface="IBM Plex Sans"/>
              </a:rPr>
              <a:t>32 ['Arizona -- Fiction', 'Bildungsromans', '</a:t>
            </a:r>
            <a:r>
              <a:rPr lang="en-CA">
                <a:highlight>
                  <a:srgbClr val="FFFF00"/>
                </a:highlight>
                <a:latin typeface="IBM Plex Sans"/>
                <a:ea typeface="IBM Plex Sans"/>
                <a:cs typeface="IBM Plex Sans"/>
                <a:sym typeface="IBM Plex Sans"/>
              </a:rPr>
              <a:t>Western stories</a:t>
            </a:r>
            <a:r>
              <a:rPr lang="en-CA">
                <a:latin typeface="IBM Plex Sans"/>
                <a:ea typeface="IBM Plex Sans"/>
                <a:cs typeface="IBM Plex Sans"/>
                <a:sym typeface="IBM Plex Sans"/>
              </a:rPr>
              <a:t>']</a:t>
            </a:r>
            <a:endParaRPr>
              <a:latin typeface="IBM Plex Sans"/>
              <a:ea typeface="IBM Plex Sans"/>
              <a:cs typeface="IBM Plex Sans"/>
              <a:sym typeface="IBM Plex Sans"/>
            </a:endParaRPr>
          </a:p>
          <a:p>
            <a:pPr indent="0" lvl="0" marL="0" rtl="0" algn="l">
              <a:spcBef>
                <a:spcPts val="0"/>
              </a:spcBef>
              <a:spcAft>
                <a:spcPts val="0"/>
              </a:spcAft>
              <a:buNone/>
            </a:pPr>
            <a:r>
              <a:rPr lang="en-CA">
                <a:latin typeface="IBM Plex Sans"/>
                <a:ea typeface="IBM Plex Sans"/>
                <a:cs typeface="IBM Plex Sans"/>
                <a:sym typeface="IBM Plex Sans"/>
              </a:rPr>
              <a:t>32 ['Dakota Territory -- Fiction', 'Ranch life -- Fiction', '</a:t>
            </a:r>
            <a:r>
              <a:rPr lang="en-CA">
                <a:highlight>
                  <a:srgbClr val="FFFF00"/>
                </a:highlight>
                <a:latin typeface="IBM Plex Sans"/>
                <a:ea typeface="IBM Plex Sans"/>
                <a:cs typeface="IBM Plex Sans"/>
                <a:sym typeface="IBM Plex Sans"/>
              </a:rPr>
              <a:t>Western stories</a:t>
            </a:r>
            <a:r>
              <a:rPr lang="en-CA">
                <a:latin typeface="IBM Plex Sans"/>
                <a:ea typeface="IBM Plex Sans"/>
                <a:cs typeface="IBM Plex Sans"/>
                <a:sym typeface="IBM Plex Sans"/>
              </a:rPr>
              <a:t>']</a:t>
            </a:r>
            <a:endParaRPr>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48"/>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Results: Category and Main Character Similarity Graph</a:t>
            </a:r>
            <a:endParaRPr/>
          </a:p>
        </p:txBody>
      </p:sp>
      <p:sp>
        <p:nvSpPr>
          <p:cNvPr id="827" name="Google Shape;827;p48"/>
          <p:cNvSpPr txBox="1"/>
          <p:nvPr>
            <p:ph idx="2" type="body"/>
          </p:nvPr>
        </p:nvSpPr>
        <p:spPr>
          <a:xfrm>
            <a:off x="6032996" y="4489104"/>
            <a:ext cx="1381500" cy="270600"/>
          </a:xfrm>
          <a:prstGeom prst="rect">
            <a:avLst/>
          </a:prstGeom>
        </p:spPr>
        <p:txBody>
          <a:bodyPr anchorCtr="0" anchor="t" bIns="0" lIns="0" spcFirstLastPara="1" rIns="0" wrap="square" tIns="0">
            <a:noAutofit/>
          </a:bodyPr>
          <a:lstStyle/>
          <a:p>
            <a:pPr indent="0" lvl="0" marL="0" rtl="0" algn="l">
              <a:spcBef>
                <a:spcPts val="500"/>
              </a:spcBef>
              <a:spcAft>
                <a:spcPts val="200"/>
              </a:spcAft>
              <a:buNone/>
            </a:pPr>
            <a:r>
              <a:rPr lang="en-CA"/>
              <a:t> Juvenile fiction</a:t>
            </a:r>
            <a:endParaRPr/>
          </a:p>
        </p:txBody>
      </p:sp>
      <p:pic>
        <p:nvPicPr>
          <p:cNvPr id="828" name="Google Shape;828;p48"/>
          <p:cNvPicPr preferRelativeResize="0"/>
          <p:nvPr/>
        </p:nvPicPr>
        <p:blipFill rotWithShape="1">
          <a:blip r:embed="rId3">
            <a:alphaModFix/>
          </a:blip>
          <a:srcRect b="13188" l="14698" r="9146" t="7791"/>
          <a:stretch/>
        </p:blipFill>
        <p:spPr>
          <a:xfrm>
            <a:off x="161225" y="902250"/>
            <a:ext cx="4529850" cy="3525248"/>
          </a:xfrm>
          <a:prstGeom prst="rect">
            <a:avLst/>
          </a:prstGeom>
          <a:noFill/>
          <a:ln>
            <a:noFill/>
          </a:ln>
        </p:spPr>
      </p:pic>
      <p:pic>
        <p:nvPicPr>
          <p:cNvPr id="829" name="Google Shape;829;p48"/>
          <p:cNvPicPr preferRelativeResize="0"/>
          <p:nvPr/>
        </p:nvPicPr>
        <p:blipFill rotWithShape="1">
          <a:blip r:embed="rId4">
            <a:alphaModFix/>
          </a:blip>
          <a:srcRect b="14137" l="26242" r="21925" t="19549"/>
          <a:stretch/>
        </p:blipFill>
        <p:spPr>
          <a:xfrm>
            <a:off x="5054113" y="1104100"/>
            <a:ext cx="3339225" cy="3204236"/>
          </a:xfrm>
          <a:prstGeom prst="rect">
            <a:avLst/>
          </a:prstGeom>
          <a:noFill/>
          <a:ln>
            <a:noFill/>
          </a:ln>
        </p:spPr>
      </p:pic>
      <p:sp>
        <p:nvSpPr>
          <p:cNvPr id="830" name="Google Shape;830;p48"/>
          <p:cNvSpPr txBox="1"/>
          <p:nvPr/>
        </p:nvSpPr>
        <p:spPr>
          <a:xfrm>
            <a:off x="4626800" y="3692600"/>
            <a:ext cx="1499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latin typeface="IBM Plex Sans"/>
                <a:ea typeface="IBM Plex Sans"/>
                <a:cs typeface="IBM Plex Sans"/>
                <a:sym typeface="IBM Plex Sans"/>
              </a:rPr>
              <a:t>Single</a:t>
            </a:r>
            <a:r>
              <a:rPr lang="en-CA" sz="1000">
                <a:latin typeface="IBM Plex Sans"/>
                <a:ea typeface="IBM Plex Sans"/>
                <a:cs typeface="IBM Plex Sans"/>
                <a:sym typeface="IBM Plex Sans"/>
              </a:rPr>
              <a:t> main character</a:t>
            </a:r>
            <a:endParaRPr sz="1000">
              <a:latin typeface="IBM Plex Sans"/>
              <a:ea typeface="IBM Plex Sans"/>
              <a:cs typeface="IBM Plex Sans"/>
              <a:sym typeface="IBM Plex Sans"/>
            </a:endParaRPr>
          </a:p>
          <a:p>
            <a:pPr indent="0" lvl="0" marL="0" rtl="0" algn="ctr">
              <a:spcBef>
                <a:spcPts val="0"/>
              </a:spcBef>
              <a:spcAft>
                <a:spcPts val="0"/>
              </a:spcAft>
              <a:buNone/>
            </a:pPr>
            <a:r>
              <a:rPr lang="en-CA" sz="1000">
                <a:latin typeface="IBM Plex Sans"/>
                <a:ea typeface="IBM Plex Sans"/>
                <a:cs typeface="IBM Plex Sans"/>
                <a:sym typeface="IBM Plex Sans"/>
              </a:rPr>
              <a:t>Similar patterns</a:t>
            </a:r>
            <a:endParaRPr sz="1000">
              <a:latin typeface="IBM Plex Sans"/>
              <a:ea typeface="IBM Plex Sans"/>
              <a:cs typeface="IBM Plex Sans"/>
              <a:sym typeface="IBM Plex Sans"/>
            </a:endParaRPr>
          </a:p>
        </p:txBody>
      </p:sp>
      <p:sp>
        <p:nvSpPr>
          <p:cNvPr id="831" name="Google Shape;831;p48"/>
          <p:cNvSpPr txBox="1"/>
          <p:nvPr/>
        </p:nvSpPr>
        <p:spPr>
          <a:xfrm>
            <a:off x="1494600" y="4424300"/>
            <a:ext cx="19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All categories on LCC</a:t>
            </a:r>
            <a:endParaRPr>
              <a:latin typeface="IBM Plex Sans"/>
              <a:ea typeface="IBM Plex Sans"/>
              <a:cs typeface="IBM Plex Sans"/>
              <a:sym typeface="IBM Plex Sans"/>
            </a:endParaRPr>
          </a:p>
        </p:txBody>
      </p:sp>
      <p:sp>
        <p:nvSpPr>
          <p:cNvPr id="832" name="Google Shape;832;p48"/>
          <p:cNvSpPr/>
          <p:nvPr/>
        </p:nvSpPr>
        <p:spPr>
          <a:xfrm>
            <a:off x="4335625" y="2692925"/>
            <a:ext cx="1185000" cy="27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8"/>
          <p:cNvSpPr txBox="1"/>
          <p:nvPr/>
        </p:nvSpPr>
        <p:spPr>
          <a:xfrm>
            <a:off x="4302025" y="2302350"/>
            <a:ext cx="1252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300">
                <a:latin typeface="IBM Plex Sans"/>
                <a:ea typeface="IBM Plex Sans"/>
                <a:cs typeface="IBM Plex Sans"/>
                <a:sym typeface="IBM Plex Sans"/>
              </a:rPr>
              <a:t>⅔</a:t>
            </a:r>
            <a:r>
              <a:rPr lang="en-CA">
                <a:latin typeface="IBM Plex Sans"/>
                <a:ea typeface="IBM Plex Sans"/>
                <a:cs typeface="IBM Plex Sans"/>
                <a:sym typeface="IBM Plex Sans"/>
              </a:rPr>
              <a:t> of Books</a:t>
            </a:r>
            <a:endParaRPr>
              <a:latin typeface="IBM Plex Sans"/>
              <a:ea typeface="IBM Plex Sans"/>
              <a:cs typeface="IBM Plex Sans"/>
              <a:sym typeface="IBM Plex Sans"/>
            </a:endParaRPr>
          </a:p>
        </p:txBody>
      </p:sp>
      <p:cxnSp>
        <p:nvCxnSpPr>
          <p:cNvPr id="834" name="Google Shape;834;p48"/>
          <p:cNvCxnSpPr>
            <a:stCxn id="827" idx="1"/>
            <a:endCxn id="830" idx="2"/>
          </p:cNvCxnSpPr>
          <p:nvPr/>
        </p:nvCxnSpPr>
        <p:spPr>
          <a:xfrm rot="10800000">
            <a:off x="5376596" y="4185204"/>
            <a:ext cx="656400" cy="439200"/>
          </a:xfrm>
          <a:prstGeom prst="bentConnector2">
            <a:avLst/>
          </a:prstGeom>
          <a:noFill/>
          <a:ln cap="flat" cmpd="sng" w="19050">
            <a:solidFill>
              <a:schemeClr val="dk2"/>
            </a:solidFill>
            <a:prstDash val="solid"/>
            <a:round/>
            <a:headEnd len="med" w="med" type="none"/>
            <a:tailEnd len="med" w="med" type="stealth"/>
          </a:ln>
          <a:effectLst>
            <a:outerShdw blurRad="57150" rotWithShape="0" algn="bl" dir="5400000" dist="19050">
              <a:srgbClr val="000000">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9"/>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Results: Author, Popularity, and Main Character Similarity Graph</a:t>
            </a:r>
            <a:endParaRPr/>
          </a:p>
        </p:txBody>
      </p:sp>
      <p:pic>
        <p:nvPicPr>
          <p:cNvPr id="840" name="Google Shape;840;p49"/>
          <p:cNvPicPr preferRelativeResize="0"/>
          <p:nvPr/>
        </p:nvPicPr>
        <p:blipFill rotWithShape="1">
          <a:blip r:embed="rId3">
            <a:alphaModFix/>
          </a:blip>
          <a:srcRect b="18481" l="25536" r="22101" t="20221"/>
          <a:stretch/>
        </p:blipFill>
        <p:spPr>
          <a:xfrm>
            <a:off x="632850" y="1481125"/>
            <a:ext cx="2889848" cy="2531348"/>
          </a:xfrm>
          <a:prstGeom prst="rect">
            <a:avLst/>
          </a:prstGeom>
          <a:noFill/>
          <a:ln>
            <a:noFill/>
          </a:ln>
        </p:spPr>
      </p:pic>
      <p:sp>
        <p:nvSpPr>
          <p:cNvPr id="841" name="Google Shape;841;p49"/>
          <p:cNvSpPr txBox="1"/>
          <p:nvPr/>
        </p:nvSpPr>
        <p:spPr>
          <a:xfrm>
            <a:off x="1117575" y="4012475"/>
            <a:ext cx="188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H. Rider Haggard</a:t>
            </a:r>
            <a:endParaRPr>
              <a:latin typeface="IBM Plex Sans"/>
              <a:ea typeface="IBM Plex Sans"/>
              <a:cs typeface="IBM Plex Sans"/>
              <a:sym typeface="IBM Plex Sans"/>
            </a:endParaRPr>
          </a:p>
        </p:txBody>
      </p:sp>
      <p:pic>
        <p:nvPicPr>
          <p:cNvPr id="842" name="Google Shape;842;p49"/>
          <p:cNvPicPr preferRelativeResize="0"/>
          <p:nvPr/>
        </p:nvPicPr>
        <p:blipFill rotWithShape="1">
          <a:blip r:embed="rId4">
            <a:alphaModFix/>
          </a:blip>
          <a:srcRect b="16391" l="32427" r="32112" t="19974"/>
          <a:stretch/>
        </p:blipFill>
        <p:spPr>
          <a:xfrm>
            <a:off x="3760450" y="1154431"/>
            <a:ext cx="2128499" cy="2858042"/>
          </a:xfrm>
          <a:prstGeom prst="rect">
            <a:avLst/>
          </a:prstGeom>
          <a:noFill/>
          <a:ln>
            <a:noFill/>
          </a:ln>
        </p:spPr>
      </p:pic>
      <p:pic>
        <p:nvPicPr>
          <p:cNvPr id="843" name="Google Shape;843;p49"/>
          <p:cNvPicPr preferRelativeResize="0"/>
          <p:nvPr/>
        </p:nvPicPr>
        <p:blipFill rotWithShape="1">
          <a:blip r:embed="rId5">
            <a:alphaModFix/>
          </a:blip>
          <a:srcRect b="15306" l="25285" r="22124" t="11907"/>
          <a:stretch/>
        </p:blipFill>
        <p:spPr>
          <a:xfrm>
            <a:off x="6193750" y="1005450"/>
            <a:ext cx="2763702" cy="2862148"/>
          </a:xfrm>
          <a:prstGeom prst="rect">
            <a:avLst/>
          </a:prstGeom>
          <a:noFill/>
          <a:ln>
            <a:noFill/>
          </a:ln>
        </p:spPr>
      </p:pic>
      <p:sp>
        <p:nvSpPr>
          <p:cNvPr id="844" name="Google Shape;844;p49"/>
          <p:cNvSpPr txBox="1"/>
          <p:nvPr/>
        </p:nvSpPr>
        <p:spPr>
          <a:xfrm>
            <a:off x="6485675" y="3963200"/>
            <a:ext cx="21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Robert Louis Stevenson</a:t>
            </a:r>
            <a:endParaRPr>
              <a:latin typeface="IBM Plex Sans"/>
              <a:ea typeface="IBM Plex Sans"/>
              <a:cs typeface="IBM Plex Sans"/>
              <a:sym typeface="IBM Plex Sans"/>
            </a:endParaRPr>
          </a:p>
        </p:txBody>
      </p:sp>
      <p:sp>
        <p:nvSpPr>
          <p:cNvPr id="845" name="Google Shape;845;p49"/>
          <p:cNvSpPr txBox="1"/>
          <p:nvPr/>
        </p:nvSpPr>
        <p:spPr>
          <a:xfrm>
            <a:off x="4241675" y="4030525"/>
            <a:ext cx="12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Daniel Defoe</a:t>
            </a:r>
            <a:endParaRPr>
              <a:latin typeface="IBM Plex Sans"/>
              <a:ea typeface="IBM Plex Sans"/>
              <a:cs typeface="IBM Plex Sans"/>
              <a:sym typeface="IBM Plex Sans"/>
            </a:endParaRPr>
          </a:p>
        </p:txBody>
      </p:sp>
      <p:sp>
        <p:nvSpPr>
          <p:cNvPr id="846" name="Google Shape;846;p49"/>
          <p:cNvSpPr txBox="1"/>
          <p:nvPr/>
        </p:nvSpPr>
        <p:spPr>
          <a:xfrm>
            <a:off x="1050250" y="1225275"/>
            <a:ext cx="150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IBM Plex Sans"/>
                <a:ea typeface="IBM Plex Sans"/>
                <a:cs typeface="IBM Plex Sans"/>
                <a:sym typeface="IBM Plex Sans"/>
              </a:rPr>
              <a:t>½</a:t>
            </a:r>
            <a:r>
              <a:rPr lang="en-CA">
                <a:latin typeface="IBM Plex Sans"/>
                <a:ea typeface="IBM Plex Sans"/>
                <a:cs typeface="IBM Plex Sans"/>
                <a:sym typeface="IBM Plex Sans"/>
              </a:rPr>
              <a:t> of Authors</a:t>
            </a:r>
            <a:endParaRPr>
              <a:latin typeface="IBM Plex Sans"/>
              <a:ea typeface="IBM Plex Sans"/>
              <a:cs typeface="IBM Plex Sans"/>
              <a:sym typeface="IBM Plex Sans"/>
            </a:endParaRPr>
          </a:p>
        </p:txBody>
      </p:sp>
      <p:sp>
        <p:nvSpPr>
          <p:cNvPr id="847" name="Google Shape;847;p49"/>
          <p:cNvSpPr txBox="1"/>
          <p:nvPr/>
        </p:nvSpPr>
        <p:spPr>
          <a:xfrm>
            <a:off x="-80775" y="3250425"/>
            <a:ext cx="200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latin typeface="IBM Plex Sans"/>
                <a:ea typeface="IBM Plex Sans"/>
                <a:cs typeface="IBM Plex Sans"/>
                <a:sym typeface="IBM Plex Sans"/>
              </a:rPr>
              <a:t>Single main character</a:t>
            </a:r>
            <a:endParaRPr sz="1000">
              <a:latin typeface="IBM Plex Sans"/>
              <a:ea typeface="IBM Plex Sans"/>
              <a:cs typeface="IBM Plex Sans"/>
              <a:sym typeface="IBM Plex Sans"/>
            </a:endParaRPr>
          </a:p>
          <a:p>
            <a:pPr indent="0" lvl="0" marL="0" rtl="0" algn="ctr">
              <a:spcBef>
                <a:spcPts val="0"/>
              </a:spcBef>
              <a:spcAft>
                <a:spcPts val="0"/>
              </a:spcAft>
              <a:buNone/>
            </a:pPr>
            <a:r>
              <a:rPr lang="en-CA" sz="1000">
                <a:latin typeface="IBM Plex Sans"/>
                <a:ea typeface="IBM Plex Sans"/>
                <a:cs typeface="IBM Plex Sans"/>
                <a:sym typeface="IBM Plex Sans"/>
              </a:rPr>
              <a:t>Similar patterns</a:t>
            </a:r>
            <a:endParaRPr sz="1000">
              <a:latin typeface="IBM Plex Sans"/>
              <a:ea typeface="IBM Plex Sans"/>
              <a:cs typeface="IBM Plex Sans"/>
              <a:sym typeface="IBM Plex Sans"/>
            </a:endParaRPr>
          </a:p>
        </p:txBody>
      </p:sp>
      <p:cxnSp>
        <p:nvCxnSpPr>
          <p:cNvPr id="848" name="Google Shape;848;p49"/>
          <p:cNvCxnSpPr>
            <a:stCxn id="841" idx="1"/>
            <a:endCxn id="847" idx="2"/>
          </p:cNvCxnSpPr>
          <p:nvPr/>
        </p:nvCxnSpPr>
        <p:spPr>
          <a:xfrm rot="10800000">
            <a:off x="922575" y="3743075"/>
            <a:ext cx="195000" cy="469500"/>
          </a:xfrm>
          <a:prstGeom prst="bentConnector2">
            <a:avLst/>
          </a:prstGeom>
          <a:noFill/>
          <a:ln cap="flat" cmpd="sng" w="19050">
            <a:solidFill>
              <a:schemeClr val="dk2"/>
            </a:solidFill>
            <a:prstDash val="solid"/>
            <a:round/>
            <a:headEnd len="med" w="med" type="none"/>
            <a:tailEnd len="med" w="med" type="stealth"/>
          </a:ln>
          <a:effectLst>
            <a:outerShdw blurRad="57150" rotWithShape="0" algn="bl" dir="5400000" dist="19050">
              <a:srgbClr val="000000">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50"/>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Interesting Variations and Further I</a:t>
            </a:r>
            <a:r>
              <a:rPr lang="en-CA"/>
              <a:t>mprovements</a:t>
            </a:r>
            <a:r>
              <a:rPr lang="en-CA"/>
              <a:t> </a:t>
            </a:r>
            <a:endParaRPr/>
          </a:p>
        </p:txBody>
      </p:sp>
      <p:sp>
        <p:nvSpPr>
          <p:cNvPr id="854" name="Google Shape;854;p50"/>
          <p:cNvSpPr txBox="1"/>
          <p:nvPr>
            <p:ph idx="2" type="body"/>
          </p:nvPr>
        </p:nvSpPr>
        <p:spPr>
          <a:xfrm>
            <a:off x="389150" y="1329925"/>
            <a:ext cx="5232300" cy="2745000"/>
          </a:xfrm>
          <a:prstGeom prst="rect">
            <a:avLst/>
          </a:prstGeom>
        </p:spPr>
        <p:txBody>
          <a:bodyPr anchorCtr="0" anchor="t" bIns="0" lIns="0" spcFirstLastPara="1" rIns="0" wrap="square" tIns="0">
            <a:noAutofit/>
          </a:bodyPr>
          <a:lstStyle/>
          <a:p>
            <a:pPr indent="-317500" lvl="0" marL="457200" rtl="0" algn="l">
              <a:spcBef>
                <a:spcPts val="500"/>
              </a:spcBef>
              <a:spcAft>
                <a:spcPts val="0"/>
              </a:spcAft>
              <a:buSzPts val="1400"/>
              <a:buChar char="●"/>
            </a:pPr>
            <a:r>
              <a:rPr lang="en-CA"/>
              <a:t>Interesting variations</a:t>
            </a:r>
            <a:endParaRPr/>
          </a:p>
          <a:p>
            <a:pPr indent="-317500" lvl="1" marL="914400" rtl="0" algn="l">
              <a:spcBef>
                <a:spcPts val="0"/>
              </a:spcBef>
              <a:spcAft>
                <a:spcPts val="0"/>
              </a:spcAft>
              <a:buSzPts val="1400"/>
              <a:buChar char="○"/>
            </a:pPr>
            <a:r>
              <a:rPr lang="en-CA"/>
              <a:t>Analyse other character’s importance through time</a:t>
            </a:r>
            <a:endParaRPr/>
          </a:p>
          <a:p>
            <a:pPr indent="-317500" lvl="1" marL="914400" rtl="0" algn="l">
              <a:spcBef>
                <a:spcPts val="0"/>
              </a:spcBef>
              <a:spcAft>
                <a:spcPts val="0"/>
              </a:spcAft>
              <a:buSzPts val="1400"/>
              <a:buChar char="○"/>
            </a:pPr>
            <a:r>
              <a:rPr lang="en-CA"/>
              <a:t>Edge importance and Edge importance through time </a:t>
            </a:r>
            <a:endParaRPr/>
          </a:p>
          <a:p>
            <a:pPr indent="0" lvl="0" marL="914400" rtl="0" algn="l">
              <a:spcBef>
                <a:spcPts val="500"/>
              </a:spcBef>
              <a:spcAft>
                <a:spcPts val="0"/>
              </a:spcAft>
              <a:buNone/>
            </a:pPr>
            <a:r>
              <a:t/>
            </a:r>
            <a:endParaRPr/>
          </a:p>
          <a:p>
            <a:pPr indent="-317500" lvl="1" marL="914400" rtl="0" algn="l">
              <a:spcBef>
                <a:spcPts val="200"/>
              </a:spcBef>
              <a:spcAft>
                <a:spcPts val="0"/>
              </a:spcAft>
              <a:buSzPts val="1400"/>
              <a:buChar char="○"/>
            </a:pPr>
            <a:r>
              <a:rPr lang="en-CA"/>
              <a:t>Adding sentiment to edges based on the overall sentiment of the sections</a:t>
            </a:r>
            <a:endParaRPr/>
          </a:p>
          <a:p>
            <a:pPr indent="0" lvl="0" marL="914400" rtl="0" algn="l">
              <a:spcBef>
                <a:spcPts val="500"/>
              </a:spcBef>
              <a:spcAft>
                <a:spcPts val="0"/>
              </a:spcAft>
              <a:buNone/>
            </a:pPr>
            <a:r>
              <a:t/>
            </a:r>
            <a:endParaRPr/>
          </a:p>
          <a:p>
            <a:pPr indent="-317500" lvl="0" marL="457200" rtl="0" algn="l">
              <a:spcBef>
                <a:spcPts val="500"/>
              </a:spcBef>
              <a:spcAft>
                <a:spcPts val="0"/>
              </a:spcAft>
              <a:buSzPts val="1400"/>
              <a:buChar char="●"/>
            </a:pPr>
            <a:r>
              <a:rPr lang="en-CA"/>
              <a:t>Potential Application</a:t>
            </a:r>
            <a:endParaRPr/>
          </a:p>
          <a:p>
            <a:pPr indent="-317500" lvl="1" marL="914400" rtl="0" algn="l">
              <a:spcBef>
                <a:spcPts val="0"/>
              </a:spcBef>
              <a:spcAft>
                <a:spcPts val="0"/>
              </a:spcAft>
              <a:buSzPts val="1400"/>
              <a:buChar char="○"/>
            </a:pPr>
            <a:r>
              <a:rPr lang="en-CA"/>
              <a:t>History books (Biography of Alexander the Great by Jacob Abbott) </a:t>
            </a:r>
            <a:endParaRPr/>
          </a:p>
        </p:txBody>
      </p:sp>
      <p:pic>
        <p:nvPicPr>
          <p:cNvPr id="855" name="Google Shape;855;p50"/>
          <p:cNvPicPr preferRelativeResize="0"/>
          <p:nvPr/>
        </p:nvPicPr>
        <p:blipFill>
          <a:blip r:embed="rId3">
            <a:alphaModFix/>
          </a:blip>
          <a:stretch>
            <a:fillRect/>
          </a:stretch>
        </p:blipFill>
        <p:spPr>
          <a:xfrm>
            <a:off x="5718984" y="1777200"/>
            <a:ext cx="3145166" cy="2358875"/>
          </a:xfrm>
          <a:prstGeom prst="rect">
            <a:avLst/>
          </a:prstGeom>
          <a:noFill/>
          <a:ln>
            <a:noFill/>
          </a:ln>
        </p:spPr>
      </p:pic>
      <p:sp>
        <p:nvSpPr>
          <p:cNvPr id="856" name="Google Shape;856;p50"/>
          <p:cNvSpPr txBox="1"/>
          <p:nvPr/>
        </p:nvSpPr>
        <p:spPr>
          <a:xfrm>
            <a:off x="5378097" y="2771988"/>
            <a:ext cx="360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200">
                <a:solidFill>
                  <a:srgbClr val="202124"/>
                </a:solidFill>
                <a:highlight>
                  <a:srgbClr val="FFFFFF"/>
                </a:highlight>
              </a:rPr>
              <a:t>Alexander the Great</a:t>
            </a:r>
            <a:r>
              <a:rPr lang="en-CA" sz="1200">
                <a:solidFill>
                  <a:srgbClr val="202124"/>
                </a:solidFill>
                <a:highlight>
                  <a:srgbClr val="FFFFFF"/>
                </a:highlight>
              </a:rPr>
              <a:t> defeated </a:t>
            </a:r>
            <a:r>
              <a:rPr b="1" lang="en-CA" sz="1200">
                <a:solidFill>
                  <a:srgbClr val="202124"/>
                </a:solidFill>
                <a:highlight>
                  <a:srgbClr val="FFFFFF"/>
                </a:highlight>
              </a:rPr>
              <a:t>Darius</a:t>
            </a:r>
            <a:r>
              <a:rPr lang="en-CA" sz="1200">
                <a:solidFill>
                  <a:srgbClr val="202124"/>
                </a:solidFill>
                <a:highlight>
                  <a:srgbClr val="FFFFFF"/>
                </a:highlight>
              </a:rPr>
              <a:t> III of Persia </a:t>
            </a:r>
            <a:endParaRPr sz="1200">
              <a:solidFill>
                <a:srgbClr val="202124"/>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1"/>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Limitations</a:t>
            </a:r>
            <a:endParaRPr/>
          </a:p>
        </p:txBody>
      </p:sp>
      <p:sp>
        <p:nvSpPr>
          <p:cNvPr id="862" name="Google Shape;862;p51"/>
          <p:cNvSpPr txBox="1"/>
          <p:nvPr>
            <p:ph idx="2" type="body"/>
          </p:nvPr>
        </p:nvSpPr>
        <p:spPr>
          <a:xfrm>
            <a:off x="389150" y="1329925"/>
            <a:ext cx="8229300" cy="3294600"/>
          </a:xfrm>
          <a:prstGeom prst="rect">
            <a:avLst/>
          </a:prstGeom>
        </p:spPr>
        <p:txBody>
          <a:bodyPr anchorCtr="0" anchor="t" bIns="0" lIns="0" spcFirstLastPara="1" rIns="0" wrap="square" tIns="0">
            <a:noAutofit/>
          </a:bodyPr>
          <a:lstStyle/>
          <a:p>
            <a:pPr indent="-317500" lvl="0" marL="457200" rtl="0" algn="l">
              <a:spcBef>
                <a:spcPts val="500"/>
              </a:spcBef>
              <a:spcAft>
                <a:spcPts val="0"/>
              </a:spcAft>
              <a:buSzPts val="1400"/>
              <a:buChar char="●"/>
            </a:pPr>
            <a:r>
              <a:rPr lang="en-CA"/>
              <a:t>Graph Creation:</a:t>
            </a:r>
            <a:endParaRPr/>
          </a:p>
          <a:p>
            <a:pPr indent="-317500" lvl="1" marL="914400" rtl="0" algn="l">
              <a:spcBef>
                <a:spcPts val="0"/>
              </a:spcBef>
              <a:spcAft>
                <a:spcPts val="0"/>
              </a:spcAft>
              <a:buSzPts val="1400"/>
              <a:buChar char="○"/>
            </a:pPr>
            <a:r>
              <a:rPr lang="en-CA"/>
              <a:t>Ignoring “I” in first person narrator </a:t>
            </a:r>
            <a:r>
              <a:rPr lang="en-CA"/>
              <a:t>(e.g. Dr. Watson in Sherlock Holmes series)</a:t>
            </a:r>
            <a:endParaRPr/>
          </a:p>
          <a:p>
            <a:pPr indent="-317500" lvl="1" marL="914400" rtl="0" algn="l">
              <a:spcBef>
                <a:spcPts val="0"/>
              </a:spcBef>
              <a:spcAft>
                <a:spcPts val="0"/>
              </a:spcAft>
              <a:buSzPts val="1400"/>
              <a:buChar char="○"/>
            </a:pPr>
            <a:r>
              <a:rPr lang="en-CA"/>
              <a:t>Strange names (e.g. The Ghosts of the Christmas in A Christmas Carol)</a:t>
            </a:r>
            <a:endParaRPr/>
          </a:p>
          <a:p>
            <a:pPr indent="-317500" lvl="1" marL="914400" rtl="0" algn="l">
              <a:spcBef>
                <a:spcPts val="0"/>
              </a:spcBef>
              <a:spcAft>
                <a:spcPts val="0"/>
              </a:spcAft>
              <a:buSzPts val="1400"/>
              <a:buChar char="○"/>
            </a:pPr>
            <a:r>
              <a:rPr lang="en-CA"/>
              <a:t>Same character (e.g. Mr. Potter = Harry Potter or James Potter)</a:t>
            </a:r>
            <a:br>
              <a:rPr lang="en-CA"/>
            </a:br>
            <a:r>
              <a:rPr lang="en-CA"/>
              <a:t>		</a:t>
            </a:r>
            <a:endParaRPr/>
          </a:p>
          <a:p>
            <a:pPr indent="0" lvl="0" marL="0" rtl="0" algn="l">
              <a:spcBef>
                <a:spcPts val="500"/>
              </a:spcBef>
              <a:spcAft>
                <a:spcPts val="0"/>
              </a:spcAft>
              <a:buNone/>
            </a:pPr>
            <a:r>
              <a:t/>
            </a:r>
            <a:endParaRPr/>
          </a:p>
          <a:p>
            <a:pPr indent="457200" lvl="0" marL="0" rtl="0" algn="l">
              <a:spcBef>
                <a:spcPts val="500"/>
              </a:spcBef>
              <a:spcAft>
                <a:spcPts val="0"/>
              </a:spcAft>
              <a:buNone/>
            </a:pPr>
            <a:r>
              <a:t/>
            </a:r>
            <a:endParaRPr/>
          </a:p>
          <a:p>
            <a:pPr indent="457200" lvl="0" marL="0" rtl="0" algn="l">
              <a:spcBef>
                <a:spcPts val="500"/>
              </a:spcBef>
              <a:spcAft>
                <a:spcPts val="0"/>
              </a:spcAft>
              <a:buNone/>
            </a:pPr>
            <a:r>
              <a:t/>
            </a:r>
            <a:endParaRPr/>
          </a:p>
          <a:p>
            <a:pPr indent="0" lvl="0" marL="0" rtl="0" algn="l">
              <a:spcBef>
                <a:spcPts val="500"/>
              </a:spcBef>
              <a:spcAft>
                <a:spcPts val="0"/>
              </a:spcAft>
              <a:buNone/>
            </a:pPr>
            <a:r>
              <a:rPr lang="en-CA"/>
              <a:t>	</a:t>
            </a:r>
            <a:endParaRPr/>
          </a:p>
          <a:p>
            <a:pPr indent="0" lvl="0" marL="0" rtl="0" algn="l">
              <a:spcBef>
                <a:spcPts val="500"/>
              </a:spcBef>
              <a:spcAft>
                <a:spcPts val="200"/>
              </a:spcAft>
              <a:buNone/>
            </a:pPr>
            <a:r>
              <a:t/>
            </a:r>
            <a:endParaRPr/>
          </a:p>
        </p:txBody>
      </p:sp>
      <p:pic>
        <p:nvPicPr>
          <p:cNvPr id="863" name="Google Shape;863;p51"/>
          <p:cNvPicPr preferRelativeResize="0"/>
          <p:nvPr/>
        </p:nvPicPr>
        <p:blipFill>
          <a:blip r:embed="rId3">
            <a:alphaModFix/>
          </a:blip>
          <a:stretch>
            <a:fillRect/>
          </a:stretch>
        </p:blipFill>
        <p:spPr>
          <a:xfrm>
            <a:off x="6318175" y="2767425"/>
            <a:ext cx="1345100" cy="2161301"/>
          </a:xfrm>
          <a:prstGeom prst="rect">
            <a:avLst/>
          </a:prstGeom>
          <a:noFill/>
          <a:ln>
            <a:noFill/>
          </a:ln>
        </p:spPr>
      </p:pic>
      <p:sp>
        <p:nvSpPr>
          <p:cNvPr id="864" name="Google Shape;864;p51"/>
          <p:cNvSpPr/>
          <p:nvPr/>
        </p:nvSpPr>
        <p:spPr>
          <a:xfrm>
            <a:off x="6322650" y="4461925"/>
            <a:ext cx="1345200" cy="4668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600"/>
              <a:t>Scrooge encounters the Ghost of Christmas Present - illustration by John Leech (1843)</a:t>
            </a:r>
            <a:br>
              <a:rPr lang="en-CA" sz="600"/>
            </a:br>
            <a:r>
              <a:rPr lang="en-CA" sz="600"/>
              <a:t>Wikipedia</a:t>
            </a:r>
            <a:endParaRPr sz="600"/>
          </a:p>
        </p:txBody>
      </p:sp>
      <p:pic>
        <p:nvPicPr>
          <p:cNvPr id="865" name="Google Shape;865;p51"/>
          <p:cNvPicPr preferRelativeResize="0"/>
          <p:nvPr/>
        </p:nvPicPr>
        <p:blipFill rotWithShape="1">
          <a:blip r:embed="rId4">
            <a:alphaModFix/>
          </a:blip>
          <a:srcRect b="0" l="0" r="0" t="0"/>
          <a:stretch/>
        </p:blipFill>
        <p:spPr>
          <a:xfrm>
            <a:off x="4012150" y="2887525"/>
            <a:ext cx="2165898" cy="2041202"/>
          </a:xfrm>
          <a:prstGeom prst="rect">
            <a:avLst/>
          </a:prstGeom>
          <a:noFill/>
          <a:ln>
            <a:noFill/>
          </a:ln>
        </p:spPr>
      </p:pic>
      <p:sp>
        <p:nvSpPr>
          <p:cNvPr id="866" name="Google Shape;866;p51"/>
          <p:cNvSpPr/>
          <p:nvPr/>
        </p:nvSpPr>
        <p:spPr>
          <a:xfrm>
            <a:off x="4012150" y="4461925"/>
            <a:ext cx="2166000" cy="4668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600"/>
              <a:t>Watson and Holmes in a Sidney Paget illustration for "The Adventure of Silver Blaze".</a:t>
            </a:r>
            <a:endParaRPr sz="600"/>
          </a:p>
          <a:p>
            <a:pPr indent="0" lvl="0" marL="0" rtl="0" algn="l">
              <a:spcBef>
                <a:spcPts val="0"/>
              </a:spcBef>
              <a:spcAft>
                <a:spcPts val="0"/>
              </a:spcAft>
              <a:buNone/>
            </a:pPr>
            <a:r>
              <a:rPr lang="en-CA" sz="600"/>
              <a:t>Wikipedia</a:t>
            </a:r>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52"/>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Conclusion</a:t>
            </a:r>
            <a:endParaRPr/>
          </a:p>
        </p:txBody>
      </p:sp>
      <p:pic>
        <p:nvPicPr>
          <p:cNvPr id="872" name="Google Shape;872;p52"/>
          <p:cNvPicPr preferRelativeResize="0"/>
          <p:nvPr/>
        </p:nvPicPr>
        <p:blipFill rotWithShape="1">
          <a:blip r:embed="rId3">
            <a:alphaModFix/>
          </a:blip>
          <a:srcRect b="21980" l="24017" r="25334" t="20253"/>
          <a:stretch/>
        </p:blipFill>
        <p:spPr>
          <a:xfrm>
            <a:off x="255550" y="2252925"/>
            <a:ext cx="2788650" cy="2385476"/>
          </a:xfrm>
          <a:prstGeom prst="rect">
            <a:avLst/>
          </a:prstGeom>
          <a:noFill/>
          <a:ln>
            <a:noFill/>
          </a:ln>
        </p:spPr>
      </p:pic>
      <p:pic>
        <p:nvPicPr>
          <p:cNvPr id="873" name="Google Shape;873;p52"/>
          <p:cNvPicPr preferRelativeResize="0"/>
          <p:nvPr/>
        </p:nvPicPr>
        <p:blipFill rotWithShape="1">
          <a:blip r:embed="rId4">
            <a:alphaModFix/>
          </a:blip>
          <a:srcRect b="0" l="15184" r="6824" t="0"/>
          <a:stretch/>
        </p:blipFill>
        <p:spPr>
          <a:xfrm>
            <a:off x="3130938" y="137200"/>
            <a:ext cx="2300075" cy="2385476"/>
          </a:xfrm>
          <a:prstGeom prst="rect">
            <a:avLst/>
          </a:prstGeom>
          <a:noFill/>
          <a:ln>
            <a:noFill/>
          </a:ln>
        </p:spPr>
      </p:pic>
      <p:pic>
        <p:nvPicPr>
          <p:cNvPr id="874" name="Google Shape;874;p52"/>
          <p:cNvPicPr preferRelativeResize="0"/>
          <p:nvPr/>
        </p:nvPicPr>
        <p:blipFill rotWithShape="1">
          <a:blip r:embed="rId5">
            <a:alphaModFix/>
          </a:blip>
          <a:srcRect b="16662" l="21496" r="25081" t="22413"/>
          <a:stretch/>
        </p:blipFill>
        <p:spPr>
          <a:xfrm>
            <a:off x="5661100" y="2355100"/>
            <a:ext cx="2788650" cy="2385476"/>
          </a:xfrm>
          <a:prstGeom prst="rect">
            <a:avLst/>
          </a:prstGeom>
          <a:noFill/>
          <a:ln>
            <a:noFill/>
          </a:ln>
        </p:spPr>
      </p:pic>
      <p:cxnSp>
        <p:nvCxnSpPr>
          <p:cNvPr id="875" name="Google Shape;875;p52"/>
          <p:cNvCxnSpPr>
            <a:stCxn id="873" idx="3"/>
            <a:endCxn id="874" idx="0"/>
          </p:cNvCxnSpPr>
          <p:nvPr/>
        </p:nvCxnSpPr>
        <p:spPr>
          <a:xfrm>
            <a:off x="5431013" y="1329938"/>
            <a:ext cx="1624500" cy="1025100"/>
          </a:xfrm>
          <a:prstGeom prst="bentConnector2">
            <a:avLst/>
          </a:prstGeom>
          <a:noFill/>
          <a:ln cap="flat" cmpd="sng" w="19050">
            <a:solidFill>
              <a:schemeClr val="dk2"/>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876" name="Google Shape;876;p52"/>
          <p:cNvCxnSpPr>
            <a:stCxn id="873" idx="1"/>
            <a:endCxn id="872" idx="0"/>
          </p:cNvCxnSpPr>
          <p:nvPr/>
        </p:nvCxnSpPr>
        <p:spPr>
          <a:xfrm flipH="1">
            <a:off x="1649838" y="1329938"/>
            <a:ext cx="1481100" cy="923100"/>
          </a:xfrm>
          <a:prstGeom prst="bentConnector2">
            <a:avLst/>
          </a:prstGeom>
          <a:noFill/>
          <a:ln cap="flat" cmpd="sng" w="19050">
            <a:solidFill>
              <a:schemeClr val="dk2"/>
            </a:solidFill>
            <a:prstDash val="solid"/>
            <a:round/>
            <a:headEnd len="med" w="med" type="none"/>
            <a:tailEnd len="med" w="med" type="stealth"/>
          </a:ln>
          <a:effectLst>
            <a:outerShdw blurRad="57150" rotWithShape="0" algn="bl" dir="5400000" dist="19050">
              <a:srgbClr val="000000">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36"/>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Motivation</a:t>
            </a:r>
            <a:endParaRPr/>
          </a:p>
        </p:txBody>
      </p:sp>
      <p:sp>
        <p:nvSpPr>
          <p:cNvPr id="702" name="Google Shape;702;p36"/>
          <p:cNvSpPr txBox="1"/>
          <p:nvPr>
            <p:ph idx="4294967295" type="body"/>
          </p:nvPr>
        </p:nvSpPr>
        <p:spPr>
          <a:xfrm>
            <a:off x="389150" y="1329925"/>
            <a:ext cx="3034800" cy="267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CA"/>
              <a:t>Characters and their interactions</a:t>
            </a:r>
            <a:r>
              <a:rPr lang="en-CA"/>
              <a:t> </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CA"/>
              <a:t>“Do authors use similar patterns?”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CA"/>
              <a:t>“Are patterns similar in a </a:t>
            </a:r>
            <a:r>
              <a:rPr lang="en-CA"/>
              <a:t>genre</a:t>
            </a:r>
            <a:r>
              <a:rPr lang="en-CA"/>
              <a:t>?”</a:t>
            </a:r>
            <a:endParaRPr/>
          </a:p>
          <a:p>
            <a:pPr indent="0" lvl="0" marL="0" rtl="0" algn="l">
              <a:spcBef>
                <a:spcPts val="200"/>
              </a:spcBef>
              <a:spcAft>
                <a:spcPts val="0"/>
              </a:spcAft>
              <a:buNone/>
            </a:pPr>
            <a:r>
              <a:t/>
            </a:r>
            <a:endParaRPr/>
          </a:p>
          <a:p>
            <a:pPr indent="0" lvl="0" marL="0" rtl="0" algn="l">
              <a:spcBef>
                <a:spcPts val="200"/>
              </a:spcBef>
              <a:spcAft>
                <a:spcPts val="200"/>
              </a:spcAft>
              <a:buNone/>
            </a:pPr>
            <a:r>
              <a:rPr lang="en-CA"/>
              <a:t>“What pattern appear in real </a:t>
            </a:r>
            <a:r>
              <a:rPr lang="en-CA"/>
              <a:t>stories</a:t>
            </a:r>
            <a:r>
              <a:rPr lang="en-CA"/>
              <a:t> like biography and history books?”</a:t>
            </a:r>
            <a:endParaRPr/>
          </a:p>
        </p:txBody>
      </p:sp>
      <p:sp>
        <p:nvSpPr>
          <p:cNvPr id="703" name="Google Shape;703;p36"/>
          <p:cNvSpPr txBox="1"/>
          <p:nvPr/>
        </p:nvSpPr>
        <p:spPr>
          <a:xfrm>
            <a:off x="152150" y="4623775"/>
            <a:ext cx="860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600">
                <a:solidFill>
                  <a:srgbClr val="202122"/>
                </a:solidFill>
                <a:highlight>
                  <a:srgbClr val="F8F9FA"/>
                </a:highlight>
              </a:rPr>
              <a:t>Image is retrieved  from </a:t>
            </a:r>
            <a:r>
              <a:rPr lang="en-CA" sz="600">
                <a:solidFill>
                  <a:srgbClr val="202122"/>
                </a:solidFill>
                <a:highlight>
                  <a:srgbClr val="F8F9FA"/>
                </a:highlight>
              </a:rPr>
              <a:t>Wikipedia</a:t>
            </a:r>
            <a:r>
              <a:rPr lang="en-CA" sz="600">
                <a:solidFill>
                  <a:srgbClr val="202122"/>
                </a:solidFill>
                <a:highlight>
                  <a:srgbClr val="F8F9FA"/>
                </a:highlight>
              </a:rPr>
              <a:t>.</a:t>
            </a:r>
            <a:endParaRPr sz="600">
              <a:solidFill>
                <a:srgbClr val="202122"/>
              </a:solidFill>
              <a:highlight>
                <a:srgbClr val="F8F9FA"/>
              </a:highlight>
            </a:endParaRPr>
          </a:p>
          <a:p>
            <a:pPr indent="0" lvl="0" marL="0" rtl="0" algn="l">
              <a:spcBef>
                <a:spcPts val="0"/>
              </a:spcBef>
              <a:spcAft>
                <a:spcPts val="0"/>
              </a:spcAft>
              <a:buNone/>
            </a:pPr>
            <a:r>
              <a:rPr lang="en-CA" sz="600">
                <a:solidFill>
                  <a:srgbClr val="202122"/>
                </a:solidFill>
                <a:highlight>
                  <a:srgbClr val="F8F9FA"/>
                </a:highlight>
              </a:rPr>
              <a:t> (</a:t>
            </a:r>
            <a:r>
              <a:rPr lang="en-CA" sz="600" u="sng">
                <a:solidFill>
                  <a:schemeClr val="hlink"/>
                </a:solidFill>
                <a:highlight>
                  <a:srgbClr val="F8F9FA"/>
                </a:highlight>
                <a:hlinkClick r:id="rId3"/>
              </a:rPr>
              <a:t>https://upload.wikimedia.org/wikipedia/commons/7/73/Paget_holmes.png</a:t>
            </a:r>
            <a:r>
              <a:rPr lang="en-CA" sz="600">
                <a:solidFill>
                  <a:srgbClr val="202122"/>
                </a:solidFill>
                <a:highlight>
                  <a:srgbClr val="F8F9FA"/>
                </a:highlight>
              </a:rPr>
              <a:t>)</a:t>
            </a:r>
            <a:endParaRPr sz="600">
              <a:solidFill>
                <a:srgbClr val="202122"/>
              </a:solidFill>
              <a:highlight>
                <a:srgbClr val="F8F9FA"/>
              </a:highlight>
            </a:endParaRPr>
          </a:p>
        </p:txBody>
      </p:sp>
      <p:sp>
        <p:nvSpPr>
          <p:cNvPr id="704" name="Google Shape;704;p36"/>
          <p:cNvSpPr txBox="1"/>
          <p:nvPr/>
        </p:nvSpPr>
        <p:spPr>
          <a:xfrm>
            <a:off x="4572000" y="4285075"/>
            <a:ext cx="3569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000">
                <a:latin typeface="IBM Plex Sans"/>
                <a:ea typeface="IBM Plex Sans"/>
                <a:cs typeface="IBM Plex Sans"/>
                <a:sym typeface="IBM Plex Sans"/>
              </a:rPr>
              <a:t>Sherlock Holmes and Dr. John Watson By Sidney Paget</a:t>
            </a:r>
            <a:endParaRPr sz="1000">
              <a:latin typeface="IBM Plex Sans"/>
              <a:ea typeface="IBM Plex Sans"/>
              <a:cs typeface="IBM Plex Sans"/>
              <a:sym typeface="IBM Plex Sans"/>
            </a:endParaRPr>
          </a:p>
        </p:txBody>
      </p:sp>
      <p:pic>
        <p:nvPicPr>
          <p:cNvPr id="705" name="Google Shape;705;p36"/>
          <p:cNvPicPr preferRelativeResize="0"/>
          <p:nvPr/>
        </p:nvPicPr>
        <p:blipFill>
          <a:blip r:embed="rId4">
            <a:alphaModFix/>
          </a:blip>
          <a:stretch>
            <a:fillRect/>
          </a:stretch>
        </p:blipFill>
        <p:spPr>
          <a:xfrm>
            <a:off x="4571999" y="419950"/>
            <a:ext cx="3569501" cy="3915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37"/>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Definition of Problem</a:t>
            </a:r>
            <a:endParaRPr/>
          </a:p>
        </p:txBody>
      </p:sp>
      <p:sp>
        <p:nvSpPr>
          <p:cNvPr id="711" name="Google Shape;711;p37"/>
          <p:cNvSpPr txBox="1"/>
          <p:nvPr>
            <p:ph idx="1" type="body"/>
          </p:nvPr>
        </p:nvSpPr>
        <p:spPr>
          <a:xfrm>
            <a:off x="388823" y="897731"/>
            <a:ext cx="4065600" cy="391500"/>
          </a:xfrm>
          <a:prstGeom prst="rect">
            <a:avLst/>
          </a:prstGeom>
        </p:spPr>
        <p:txBody>
          <a:bodyPr anchorCtr="0" anchor="b" bIns="0" lIns="0" spcFirstLastPara="1" rIns="0" wrap="square" tIns="0">
            <a:noAutofit/>
          </a:bodyPr>
          <a:lstStyle/>
          <a:p>
            <a:pPr indent="0" lvl="0" marL="0" rtl="0" algn="l">
              <a:spcBef>
                <a:spcPts val="0"/>
              </a:spcBef>
              <a:spcAft>
                <a:spcPts val="200"/>
              </a:spcAft>
              <a:buNone/>
            </a:pPr>
            <a:r>
              <a:rPr b="1" lang="en-CA" sz="1600">
                <a:latin typeface="IBM Plex Sans"/>
                <a:ea typeface="IBM Plex Sans"/>
                <a:cs typeface="IBM Plex Sans"/>
                <a:sym typeface="IBM Plex Sans"/>
              </a:rPr>
              <a:t>Books</a:t>
            </a:r>
            <a:endParaRPr b="1" sz="1600">
              <a:latin typeface="IBM Plex Sans"/>
              <a:ea typeface="IBM Plex Sans"/>
              <a:cs typeface="IBM Plex Sans"/>
              <a:sym typeface="IBM Plex Sans"/>
            </a:endParaRPr>
          </a:p>
        </p:txBody>
      </p:sp>
      <p:sp>
        <p:nvSpPr>
          <p:cNvPr id="712" name="Google Shape;712;p37"/>
          <p:cNvSpPr txBox="1"/>
          <p:nvPr>
            <p:ph idx="2" type="body"/>
          </p:nvPr>
        </p:nvSpPr>
        <p:spPr>
          <a:xfrm>
            <a:off x="389150" y="1329927"/>
            <a:ext cx="4065300" cy="16782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CA"/>
              <a:t>A subset of Project Gutenberg</a:t>
            </a:r>
            <a:br>
              <a:rPr lang="en-CA"/>
            </a:br>
            <a:r>
              <a:rPr lang="en-CA">
                <a:solidFill>
                  <a:schemeClr val="dk2"/>
                </a:solidFill>
              </a:rPr>
              <a:t>3000</a:t>
            </a:r>
            <a:r>
              <a:rPr lang="en-CA"/>
              <a:t> books from </a:t>
            </a:r>
            <a:r>
              <a:rPr lang="en-CA">
                <a:solidFill>
                  <a:schemeClr val="dk2"/>
                </a:solidFill>
              </a:rPr>
              <a:t>142</a:t>
            </a:r>
            <a:r>
              <a:rPr lang="en-CA"/>
              <a:t> authors</a:t>
            </a:r>
            <a:endParaRPr/>
          </a:p>
          <a:p>
            <a:pPr indent="457200" lvl="0" marL="0" rtl="0" algn="l">
              <a:spcBef>
                <a:spcPts val="500"/>
              </a:spcBef>
              <a:spcAft>
                <a:spcPts val="0"/>
              </a:spcAft>
              <a:buNone/>
            </a:pPr>
            <a:r>
              <a:rPr lang="en-CA"/>
              <a:t>60 authors with 15+ books</a:t>
            </a:r>
            <a:endParaRPr/>
          </a:p>
          <a:p>
            <a:pPr indent="457200" lvl="0" marL="0" rtl="0" algn="l">
              <a:spcBef>
                <a:spcPts val="500"/>
              </a:spcBef>
              <a:spcAft>
                <a:spcPts val="0"/>
              </a:spcAft>
              <a:buNone/>
            </a:pPr>
            <a:r>
              <a:rPr lang="en-CA"/>
              <a:t>‘Fiction’: </a:t>
            </a:r>
            <a:r>
              <a:rPr lang="en-CA"/>
              <a:t>≈</a:t>
            </a:r>
            <a:r>
              <a:rPr lang="en-CA">
                <a:solidFill>
                  <a:schemeClr val="dk2"/>
                </a:solidFill>
              </a:rPr>
              <a:t>1200</a:t>
            </a:r>
            <a:r>
              <a:rPr lang="en-CA"/>
              <a:t> books from </a:t>
            </a:r>
            <a:r>
              <a:rPr lang="en-CA">
                <a:solidFill>
                  <a:srgbClr val="CC0000"/>
                </a:solidFill>
              </a:rPr>
              <a:t>90</a:t>
            </a:r>
            <a:r>
              <a:rPr lang="en-CA"/>
              <a:t> authors </a:t>
            </a:r>
            <a:endParaRPr/>
          </a:p>
          <a:p>
            <a:pPr indent="457200" lvl="0" marL="457200" rtl="0" algn="l">
              <a:spcBef>
                <a:spcPts val="500"/>
              </a:spcBef>
              <a:spcAft>
                <a:spcPts val="0"/>
              </a:spcAft>
              <a:buNone/>
            </a:pPr>
            <a:r>
              <a:rPr lang="en-CA"/>
              <a:t>30 authors with 15+ books</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200"/>
              </a:spcAft>
              <a:buNone/>
            </a:pPr>
            <a:r>
              <a:rPr lang="en-CA"/>
              <a:t> </a:t>
            </a:r>
            <a:endParaRPr/>
          </a:p>
        </p:txBody>
      </p:sp>
      <p:sp>
        <p:nvSpPr>
          <p:cNvPr id="713" name="Google Shape;713;p37"/>
          <p:cNvSpPr txBox="1"/>
          <p:nvPr>
            <p:ph idx="3" type="body"/>
          </p:nvPr>
        </p:nvSpPr>
        <p:spPr>
          <a:xfrm>
            <a:off x="4691063" y="897731"/>
            <a:ext cx="4073100" cy="3915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200"/>
              </a:spcAft>
              <a:buClr>
                <a:schemeClr val="dk1"/>
              </a:buClr>
              <a:buSzPts val="1100"/>
              <a:buFont typeface="Arial"/>
              <a:buNone/>
            </a:pPr>
            <a:r>
              <a:rPr b="1" lang="en-CA" sz="1600">
                <a:latin typeface="IBM Plex Sans"/>
                <a:ea typeface="IBM Plex Sans"/>
                <a:cs typeface="IBM Plex Sans"/>
                <a:sym typeface="IBM Plex Sans"/>
              </a:rPr>
              <a:t>Metadata</a:t>
            </a:r>
            <a:endParaRPr b="1" sz="1600">
              <a:latin typeface="IBM Plex Sans"/>
              <a:ea typeface="IBM Plex Sans"/>
              <a:cs typeface="IBM Plex Sans"/>
              <a:sym typeface="IBM Plex Sans"/>
            </a:endParaRPr>
          </a:p>
        </p:txBody>
      </p:sp>
      <p:sp>
        <p:nvSpPr>
          <p:cNvPr id="714" name="Google Shape;714;p37"/>
          <p:cNvSpPr txBox="1"/>
          <p:nvPr>
            <p:ph idx="4" type="body"/>
          </p:nvPr>
        </p:nvSpPr>
        <p:spPr>
          <a:xfrm>
            <a:off x="4690975" y="1329927"/>
            <a:ext cx="4075500" cy="1678200"/>
          </a:xfrm>
          <a:prstGeom prst="rect">
            <a:avLst/>
          </a:prstGeom>
        </p:spPr>
        <p:txBody>
          <a:bodyPr anchorCtr="0" anchor="t" bIns="0" lIns="0" spcFirstLastPara="1" rIns="0" wrap="square" tIns="0">
            <a:noAutofit/>
          </a:bodyPr>
          <a:lstStyle/>
          <a:p>
            <a:pPr indent="0" lvl="0" marL="0" rtl="0" algn="l">
              <a:spcBef>
                <a:spcPts val="500"/>
              </a:spcBef>
              <a:spcAft>
                <a:spcPts val="0"/>
              </a:spcAft>
              <a:buClr>
                <a:schemeClr val="dk1"/>
              </a:buClr>
              <a:buSzPts val="1100"/>
              <a:buFont typeface="Arial"/>
              <a:buNone/>
            </a:pPr>
            <a:r>
              <a:rPr lang="en-CA"/>
              <a:t>Author</a:t>
            </a:r>
            <a:endParaRPr/>
          </a:p>
          <a:p>
            <a:pPr indent="0" lvl="0" marL="0" rtl="0" algn="l">
              <a:spcBef>
                <a:spcPts val="500"/>
              </a:spcBef>
              <a:spcAft>
                <a:spcPts val="0"/>
              </a:spcAft>
              <a:buClr>
                <a:schemeClr val="dk1"/>
              </a:buClr>
              <a:buSzPts val="1100"/>
              <a:buFont typeface="Arial"/>
              <a:buNone/>
            </a:pPr>
            <a:r>
              <a:rPr lang="en-CA"/>
              <a:t>Author’s birth year</a:t>
            </a:r>
            <a:endParaRPr/>
          </a:p>
          <a:p>
            <a:pPr indent="0" lvl="0" marL="0" rtl="0" algn="l">
              <a:spcBef>
                <a:spcPts val="500"/>
              </a:spcBef>
              <a:spcAft>
                <a:spcPts val="0"/>
              </a:spcAft>
              <a:buClr>
                <a:schemeClr val="dk1"/>
              </a:buClr>
              <a:buSzPts val="1100"/>
              <a:buFont typeface="Arial"/>
              <a:buNone/>
            </a:pPr>
            <a:r>
              <a:rPr lang="en-CA"/>
              <a:t>Author’s death year</a:t>
            </a:r>
            <a:endParaRPr/>
          </a:p>
          <a:p>
            <a:pPr indent="0" lvl="0" marL="0" rtl="0" algn="l">
              <a:spcBef>
                <a:spcPts val="500"/>
              </a:spcBef>
              <a:spcAft>
                <a:spcPts val="0"/>
              </a:spcAft>
              <a:buClr>
                <a:schemeClr val="dk1"/>
              </a:buClr>
              <a:buSzPts val="1100"/>
              <a:buFont typeface="Arial"/>
              <a:buNone/>
            </a:pPr>
            <a:r>
              <a:rPr lang="en-CA"/>
              <a:t>Category</a:t>
            </a:r>
            <a:endParaRPr/>
          </a:p>
          <a:p>
            <a:pPr indent="0" lvl="0" marL="0" rtl="0" algn="l">
              <a:spcBef>
                <a:spcPts val="500"/>
              </a:spcBef>
              <a:spcAft>
                <a:spcPts val="200"/>
              </a:spcAft>
              <a:buClr>
                <a:schemeClr val="dk1"/>
              </a:buClr>
              <a:buSzPts val="1100"/>
              <a:buFont typeface="Arial"/>
              <a:buNone/>
            </a:pPr>
            <a:r>
              <a:rPr lang="en-CA"/>
              <a:t>Number of downloads</a:t>
            </a:r>
            <a:endParaRPr/>
          </a:p>
        </p:txBody>
      </p:sp>
      <p:sp>
        <p:nvSpPr>
          <p:cNvPr id="715" name="Google Shape;715;p37"/>
          <p:cNvSpPr txBox="1"/>
          <p:nvPr/>
        </p:nvSpPr>
        <p:spPr>
          <a:xfrm>
            <a:off x="3082350" y="3857575"/>
            <a:ext cx="297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1800">
                <a:latin typeface="IBM Plex Sans"/>
                <a:ea typeface="IBM Plex Sans"/>
                <a:cs typeface="IBM Plex Sans"/>
                <a:sym typeface="IBM Plex Sans"/>
              </a:rPr>
              <a:t>Correlation, new insights</a:t>
            </a:r>
            <a:endParaRPr b="1" sz="1800">
              <a:latin typeface="IBM Plex Sans"/>
              <a:ea typeface="IBM Plex Sans"/>
              <a:cs typeface="IBM Plex Sans"/>
              <a:sym typeface="IBM Plex Sans"/>
            </a:endParaRPr>
          </a:p>
        </p:txBody>
      </p:sp>
      <p:cxnSp>
        <p:nvCxnSpPr>
          <p:cNvPr id="716" name="Google Shape;716;p37"/>
          <p:cNvCxnSpPr>
            <a:stCxn id="714" idx="2"/>
            <a:endCxn id="715" idx="0"/>
          </p:cNvCxnSpPr>
          <p:nvPr/>
        </p:nvCxnSpPr>
        <p:spPr>
          <a:xfrm rot="5400000">
            <a:off x="5225725" y="2354427"/>
            <a:ext cx="849300" cy="2156700"/>
          </a:xfrm>
          <a:prstGeom prst="bentConnector3">
            <a:avLst>
              <a:gd fmla="val 50009" name="adj1"/>
            </a:avLst>
          </a:prstGeom>
          <a:noFill/>
          <a:ln cap="flat" cmpd="sng" w="28575">
            <a:solidFill>
              <a:srgbClr val="4A86E8"/>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717" name="Google Shape;717;p37"/>
          <p:cNvCxnSpPr>
            <a:stCxn id="712" idx="2"/>
            <a:endCxn id="715" idx="0"/>
          </p:cNvCxnSpPr>
          <p:nvPr/>
        </p:nvCxnSpPr>
        <p:spPr>
          <a:xfrm flipH="1" rot="-5400000">
            <a:off x="3072200" y="2357727"/>
            <a:ext cx="849300" cy="2150100"/>
          </a:xfrm>
          <a:prstGeom prst="bentConnector3">
            <a:avLst>
              <a:gd fmla="val 50009" name="adj1"/>
            </a:avLst>
          </a:prstGeom>
          <a:noFill/>
          <a:ln cap="flat" cmpd="sng" w="28575">
            <a:solidFill>
              <a:srgbClr val="4A86E8"/>
            </a:solidFill>
            <a:prstDash val="solid"/>
            <a:round/>
            <a:headEnd len="med" w="med" type="none"/>
            <a:tailEnd len="med" w="med" type="none"/>
          </a:ln>
          <a:effectLst>
            <a:outerShdw blurRad="57150" rotWithShape="0" algn="bl" dir="5400000" dist="19050">
              <a:srgbClr val="000000">
                <a:alpha val="50000"/>
              </a:srgbClr>
            </a:outerShdw>
          </a:effectLst>
        </p:spPr>
      </p:cxnSp>
      <p:sp>
        <p:nvSpPr>
          <p:cNvPr id="718" name="Google Shape;718;p37"/>
          <p:cNvSpPr txBox="1"/>
          <p:nvPr/>
        </p:nvSpPr>
        <p:spPr>
          <a:xfrm>
            <a:off x="7319075" y="1865350"/>
            <a:ext cx="17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Several subjects</a:t>
            </a:r>
            <a:endParaRPr>
              <a:latin typeface="IBM Plex Sans"/>
              <a:ea typeface="IBM Plex Sans"/>
              <a:cs typeface="IBM Plex Sans"/>
              <a:sym typeface="IBM Plex Sans"/>
            </a:endParaRPr>
          </a:p>
        </p:txBody>
      </p:sp>
      <p:cxnSp>
        <p:nvCxnSpPr>
          <p:cNvPr id="719" name="Google Shape;719;p37"/>
          <p:cNvCxnSpPr>
            <a:endCxn id="718" idx="1"/>
          </p:cNvCxnSpPr>
          <p:nvPr/>
        </p:nvCxnSpPr>
        <p:spPr>
          <a:xfrm flipH="1" rot="10800000">
            <a:off x="5465675" y="2065450"/>
            <a:ext cx="1853400" cy="231000"/>
          </a:xfrm>
          <a:prstGeom prst="bentConnector3">
            <a:avLst>
              <a:gd fmla="val 65221" name="adj1"/>
            </a:avLst>
          </a:prstGeom>
          <a:noFill/>
          <a:ln cap="flat" cmpd="sng" w="19050">
            <a:solidFill>
              <a:schemeClr val="dk2"/>
            </a:solidFill>
            <a:prstDash val="solid"/>
            <a:round/>
            <a:headEnd len="med" w="med" type="none"/>
            <a:tailEnd len="med" w="med" type="stealth"/>
          </a:ln>
        </p:spPr>
      </p:cxnSp>
      <p:sp>
        <p:nvSpPr>
          <p:cNvPr id="720" name="Google Shape;720;p37"/>
          <p:cNvSpPr txBox="1"/>
          <p:nvPr/>
        </p:nvSpPr>
        <p:spPr>
          <a:xfrm>
            <a:off x="6904650" y="758100"/>
            <a:ext cx="144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Gutendex</a:t>
            </a:r>
            <a:endParaRPr>
              <a:latin typeface="IBM Plex Sans"/>
              <a:ea typeface="IBM Plex Sans"/>
              <a:cs typeface="IBM Plex Sans"/>
              <a:sym typeface="IBM Plex Sans"/>
            </a:endParaRPr>
          </a:p>
        </p:txBody>
      </p:sp>
      <p:cxnSp>
        <p:nvCxnSpPr>
          <p:cNvPr id="721" name="Google Shape;721;p37"/>
          <p:cNvCxnSpPr>
            <a:endCxn id="720" idx="1"/>
          </p:cNvCxnSpPr>
          <p:nvPr/>
        </p:nvCxnSpPr>
        <p:spPr>
          <a:xfrm flipH="1" rot="10800000">
            <a:off x="5680050" y="958200"/>
            <a:ext cx="1224600" cy="219900"/>
          </a:xfrm>
          <a:prstGeom prst="bentConnector3">
            <a:avLst>
              <a:gd fmla="val 50000" name="adj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38"/>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Methods: Character Interaction Network</a:t>
            </a:r>
            <a:endParaRPr/>
          </a:p>
        </p:txBody>
      </p:sp>
      <p:pic>
        <p:nvPicPr>
          <p:cNvPr id="727" name="Google Shape;727;p38"/>
          <p:cNvPicPr preferRelativeResize="0"/>
          <p:nvPr/>
        </p:nvPicPr>
        <p:blipFill>
          <a:blip r:embed="rId3">
            <a:alphaModFix/>
          </a:blip>
          <a:stretch>
            <a:fillRect/>
          </a:stretch>
        </p:blipFill>
        <p:spPr>
          <a:xfrm>
            <a:off x="473725" y="860700"/>
            <a:ext cx="797951" cy="938501"/>
          </a:xfrm>
          <a:prstGeom prst="rect">
            <a:avLst/>
          </a:prstGeom>
          <a:noFill/>
          <a:ln>
            <a:noFill/>
          </a:ln>
        </p:spPr>
      </p:pic>
      <p:pic>
        <p:nvPicPr>
          <p:cNvPr id="728" name="Google Shape;728;p38"/>
          <p:cNvPicPr preferRelativeResize="0"/>
          <p:nvPr/>
        </p:nvPicPr>
        <p:blipFill>
          <a:blip r:embed="rId4">
            <a:alphaModFix/>
          </a:blip>
          <a:stretch>
            <a:fillRect/>
          </a:stretch>
        </p:blipFill>
        <p:spPr>
          <a:xfrm>
            <a:off x="597525" y="897725"/>
            <a:ext cx="943024" cy="1109151"/>
          </a:xfrm>
          <a:prstGeom prst="rect">
            <a:avLst/>
          </a:prstGeom>
          <a:noFill/>
          <a:ln>
            <a:noFill/>
          </a:ln>
        </p:spPr>
      </p:pic>
      <p:pic>
        <p:nvPicPr>
          <p:cNvPr id="729" name="Google Shape;729;p38"/>
          <p:cNvPicPr preferRelativeResize="0"/>
          <p:nvPr/>
        </p:nvPicPr>
        <p:blipFill>
          <a:blip r:embed="rId5">
            <a:alphaModFix/>
          </a:blip>
          <a:stretch>
            <a:fillRect/>
          </a:stretch>
        </p:blipFill>
        <p:spPr>
          <a:xfrm>
            <a:off x="752125" y="962900"/>
            <a:ext cx="1070426" cy="1258975"/>
          </a:xfrm>
          <a:prstGeom prst="rect">
            <a:avLst/>
          </a:prstGeom>
          <a:noFill/>
          <a:ln>
            <a:noFill/>
          </a:ln>
        </p:spPr>
      </p:pic>
      <p:cxnSp>
        <p:nvCxnSpPr>
          <p:cNvPr id="730" name="Google Shape;730;p38"/>
          <p:cNvCxnSpPr>
            <a:stCxn id="729" idx="3"/>
            <a:endCxn id="731" idx="1"/>
          </p:cNvCxnSpPr>
          <p:nvPr/>
        </p:nvCxnSpPr>
        <p:spPr>
          <a:xfrm>
            <a:off x="1822551" y="1592388"/>
            <a:ext cx="698700" cy="2100"/>
          </a:xfrm>
          <a:prstGeom prst="straightConnector1">
            <a:avLst/>
          </a:prstGeom>
          <a:noFill/>
          <a:ln cap="flat" cmpd="sng" w="9525">
            <a:solidFill>
              <a:schemeClr val="dk2"/>
            </a:solidFill>
            <a:prstDash val="solid"/>
            <a:round/>
            <a:headEnd len="med" w="med" type="none"/>
            <a:tailEnd len="med" w="med" type="triangle"/>
          </a:ln>
        </p:spPr>
      </p:cxnSp>
      <p:sp>
        <p:nvSpPr>
          <p:cNvPr id="731" name="Google Shape;731;p38"/>
          <p:cNvSpPr/>
          <p:nvPr/>
        </p:nvSpPr>
        <p:spPr>
          <a:xfrm>
            <a:off x="2521313" y="1387381"/>
            <a:ext cx="658200" cy="4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NER</a:t>
            </a:r>
            <a:endParaRPr/>
          </a:p>
        </p:txBody>
      </p:sp>
      <p:cxnSp>
        <p:nvCxnSpPr>
          <p:cNvPr id="732" name="Google Shape;732;p38"/>
          <p:cNvCxnSpPr>
            <a:stCxn id="731" idx="3"/>
            <a:endCxn id="733" idx="1"/>
          </p:cNvCxnSpPr>
          <p:nvPr/>
        </p:nvCxnSpPr>
        <p:spPr>
          <a:xfrm>
            <a:off x="3179513" y="1594531"/>
            <a:ext cx="693900" cy="0"/>
          </a:xfrm>
          <a:prstGeom prst="straightConnector1">
            <a:avLst/>
          </a:prstGeom>
          <a:noFill/>
          <a:ln cap="flat" cmpd="sng" w="9525">
            <a:solidFill>
              <a:schemeClr val="dk2"/>
            </a:solidFill>
            <a:prstDash val="solid"/>
            <a:round/>
            <a:headEnd len="med" w="med" type="none"/>
            <a:tailEnd len="med" w="med" type="triangle"/>
          </a:ln>
        </p:spPr>
      </p:cxnSp>
      <p:pic>
        <p:nvPicPr>
          <p:cNvPr id="734" name="Google Shape;734;p38"/>
          <p:cNvPicPr preferRelativeResize="0"/>
          <p:nvPr/>
        </p:nvPicPr>
        <p:blipFill>
          <a:blip r:embed="rId6">
            <a:alphaModFix/>
          </a:blip>
          <a:stretch>
            <a:fillRect/>
          </a:stretch>
        </p:blipFill>
        <p:spPr>
          <a:xfrm>
            <a:off x="6295932" y="632743"/>
            <a:ext cx="1706894" cy="1085764"/>
          </a:xfrm>
          <a:prstGeom prst="rect">
            <a:avLst/>
          </a:prstGeom>
          <a:noFill/>
          <a:ln cap="flat" cmpd="sng" w="9525">
            <a:solidFill>
              <a:schemeClr val="dk2"/>
            </a:solidFill>
            <a:prstDash val="solid"/>
            <a:round/>
            <a:headEnd len="sm" w="sm" type="none"/>
            <a:tailEnd len="sm" w="sm" type="none"/>
          </a:ln>
        </p:spPr>
      </p:pic>
      <p:pic>
        <p:nvPicPr>
          <p:cNvPr id="735" name="Google Shape;735;p38"/>
          <p:cNvPicPr preferRelativeResize="0"/>
          <p:nvPr/>
        </p:nvPicPr>
        <p:blipFill>
          <a:blip r:embed="rId7">
            <a:alphaModFix/>
          </a:blip>
          <a:stretch>
            <a:fillRect/>
          </a:stretch>
        </p:blipFill>
        <p:spPr>
          <a:xfrm>
            <a:off x="6638725" y="1329950"/>
            <a:ext cx="1698955" cy="1109149"/>
          </a:xfrm>
          <a:prstGeom prst="rect">
            <a:avLst/>
          </a:prstGeom>
          <a:noFill/>
          <a:ln cap="flat" cmpd="sng" w="9525">
            <a:solidFill>
              <a:schemeClr val="dk2"/>
            </a:solidFill>
            <a:prstDash val="solid"/>
            <a:round/>
            <a:headEnd len="sm" w="sm" type="none"/>
            <a:tailEnd len="sm" w="sm" type="none"/>
          </a:ln>
        </p:spPr>
      </p:pic>
      <p:sp>
        <p:nvSpPr>
          <p:cNvPr id="733" name="Google Shape;733;p38"/>
          <p:cNvSpPr txBox="1"/>
          <p:nvPr/>
        </p:nvSpPr>
        <p:spPr>
          <a:xfrm>
            <a:off x="3873388" y="1286731"/>
            <a:ext cx="107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Characters (nodes)</a:t>
            </a:r>
            <a:endParaRPr>
              <a:latin typeface="IBM Plex Sans"/>
              <a:ea typeface="IBM Plex Sans"/>
              <a:cs typeface="IBM Plex Sans"/>
              <a:sym typeface="IBM Plex Sans"/>
            </a:endParaRPr>
          </a:p>
        </p:txBody>
      </p:sp>
      <p:cxnSp>
        <p:nvCxnSpPr>
          <p:cNvPr id="736" name="Google Shape;736;p38"/>
          <p:cNvCxnSpPr/>
          <p:nvPr/>
        </p:nvCxnSpPr>
        <p:spPr>
          <a:xfrm>
            <a:off x="5274600" y="1872325"/>
            <a:ext cx="560700" cy="0"/>
          </a:xfrm>
          <a:prstGeom prst="straightConnector1">
            <a:avLst/>
          </a:prstGeom>
          <a:noFill/>
          <a:ln cap="flat" cmpd="sng" w="9525">
            <a:solidFill>
              <a:schemeClr val="dk2"/>
            </a:solidFill>
            <a:prstDash val="solid"/>
            <a:round/>
            <a:headEnd len="med" w="med" type="none"/>
            <a:tailEnd len="med" w="med" type="triangle"/>
          </a:ln>
        </p:spPr>
      </p:cxnSp>
      <p:sp>
        <p:nvSpPr>
          <p:cNvPr id="737" name="Google Shape;737;p38"/>
          <p:cNvSpPr txBox="1"/>
          <p:nvPr/>
        </p:nvSpPr>
        <p:spPr>
          <a:xfrm>
            <a:off x="3869400" y="1902325"/>
            <a:ext cx="140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Co-</a:t>
            </a:r>
            <a:r>
              <a:rPr lang="en-CA">
                <a:latin typeface="IBM Plex Sans"/>
                <a:ea typeface="IBM Plex Sans"/>
                <a:cs typeface="IBM Plex Sans"/>
                <a:sym typeface="IBM Plex Sans"/>
              </a:rPr>
              <a:t>occurrence</a:t>
            </a:r>
            <a:endParaRPr>
              <a:latin typeface="IBM Plex Sans"/>
              <a:ea typeface="IBM Plex Sans"/>
              <a:cs typeface="IBM Plex Sans"/>
              <a:sym typeface="IBM Plex Sans"/>
            </a:endParaRPr>
          </a:p>
          <a:p>
            <a:pPr indent="0" lvl="0" marL="0" rtl="0" algn="l">
              <a:spcBef>
                <a:spcPts val="0"/>
              </a:spcBef>
              <a:spcAft>
                <a:spcPts val="0"/>
              </a:spcAft>
              <a:buNone/>
            </a:pPr>
            <a:r>
              <a:rPr lang="en-CA">
                <a:latin typeface="IBM Plex Sans"/>
                <a:ea typeface="IBM Plex Sans"/>
                <a:cs typeface="IBM Plex Sans"/>
                <a:sym typeface="IBM Plex Sans"/>
              </a:rPr>
              <a:t>(edges)</a:t>
            </a:r>
            <a:endParaRPr>
              <a:latin typeface="IBM Plex Sans"/>
              <a:ea typeface="IBM Plex Sans"/>
              <a:cs typeface="IBM Plex Sans"/>
              <a:sym typeface="IBM Plex Sans"/>
            </a:endParaRPr>
          </a:p>
        </p:txBody>
      </p:sp>
      <p:cxnSp>
        <p:nvCxnSpPr>
          <p:cNvPr id="738" name="Google Shape;738;p38"/>
          <p:cNvCxnSpPr>
            <a:stCxn id="735" idx="2"/>
            <a:endCxn id="739" idx="1"/>
          </p:cNvCxnSpPr>
          <p:nvPr/>
        </p:nvCxnSpPr>
        <p:spPr>
          <a:xfrm rot="5400000">
            <a:off x="3295103" y="-251601"/>
            <a:ext cx="1502400" cy="6883800"/>
          </a:xfrm>
          <a:prstGeom prst="bentConnector4">
            <a:avLst>
              <a:gd fmla="val 11070" name="adj1"/>
              <a:gd fmla="val 103457" name="adj2"/>
            </a:avLst>
          </a:prstGeom>
          <a:noFill/>
          <a:ln cap="flat" cmpd="sng" w="9525">
            <a:solidFill>
              <a:schemeClr val="dk2"/>
            </a:solidFill>
            <a:prstDash val="solid"/>
            <a:round/>
            <a:headEnd len="med" w="med" type="none"/>
            <a:tailEnd len="med" w="med" type="triangle"/>
          </a:ln>
        </p:spPr>
      </p:cxnSp>
      <p:sp>
        <p:nvSpPr>
          <p:cNvPr id="739" name="Google Shape;739;p38"/>
          <p:cNvSpPr txBox="1"/>
          <p:nvPr/>
        </p:nvSpPr>
        <p:spPr>
          <a:xfrm>
            <a:off x="604525" y="2771725"/>
            <a:ext cx="2294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BM Plex Sans"/>
              <a:buChar char="●"/>
            </a:pPr>
            <a:r>
              <a:rPr lang="en-CA">
                <a:latin typeface="IBM Plex Sans"/>
                <a:ea typeface="IBM Plex Sans"/>
                <a:cs typeface="IBM Plex Sans"/>
                <a:sym typeface="IBM Plex Sans"/>
              </a:rPr>
              <a:t>#characters </a:t>
            </a:r>
            <a:br>
              <a:rPr lang="en-CA">
                <a:latin typeface="IBM Plex Sans"/>
                <a:ea typeface="IBM Plex Sans"/>
                <a:cs typeface="IBM Plex Sans"/>
                <a:sym typeface="IBM Plex Sans"/>
              </a:rPr>
            </a:br>
            <a:r>
              <a:rPr lang="en-CA">
                <a:latin typeface="IBM Plex Sans"/>
                <a:ea typeface="IBM Plex Sans"/>
                <a:cs typeface="IBM Plex Sans"/>
                <a:sym typeface="IBM Plex Sans"/>
              </a:rPr>
              <a:t>(</a:t>
            </a:r>
            <a:r>
              <a:rPr lang="en-CA">
                <a:solidFill>
                  <a:schemeClr val="dk1"/>
                </a:solidFill>
                <a:latin typeface="IBM Plex Sans"/>
                <a:ea typeface="IBM Plex Sans"/>
                <a:cs typeface="IBM Plex Sans"/>
                <a:sym typeface="IBM Plex Sans"/>
              </a:rPr>
              <a:t>graph size )</a:t>
            </a:r>
            <a:r>
              <a:rPr lang="en-CA">
                <a:latin typeface="IBM Plex Sans"/>
                <a:ea typeface="IBM Plex Sans"/>
                <a:cs typeface="IBM Plex Sans"/>
                <a:sym typeface="IBM Plex Sans"/>
              </a:rPr>
              <a:t> </a:t>
            </a:r>
            <a:br>
              <a:rPr lang="en-CA">
                <a:latin typeface="IBM Plex Sans"/>
                <a:ea typeface="IBM Plex Sans"/>
                <a:cs typeface="IBM Plex Sans"/>
                <a:sym typeface="IBM Plex Sans"/>
              </a:rPr>
            </a:br>
            <a:endParaRPr>
              <a:latin typeface="IBM Plex Sans"/>
              <a:ea typeface="IBM Plex Sans"/>
              <a:cs typeface="IBM Plex Sans"/>
              <a:sym typeface="IBM Plex Sans"/>
            </a:endParaRPr>
          </a:p>
          <a:p>
            <a:pPr indent="-317500" lvl="0" marL="457200" rtl="0" algn="l">
              <a:spcBef>
                <a:spcPts val="0"/>
              </a:spcBef>
              <a:spcAft>
                <a:spcPts val="0"/>
              </a:spcAft>
              <a:buSzPts val="1400"/>
              <a:buFont typeface="IBM Plex Sans"/>
              <a:buChar char="●"/>
            </a:pPr>
            <a:r>
              <a:rPr lang="en-CA">
                <a:latin typeface="IBM Plex Sans"/>
                <a:ea typeface="IBM Plex Sans"/>
                <a:cs typeface="IBM Plex Sans"/>
                <a:sym typeface="IBM Plex Sans"/>
              </a:rPr>
              <a:t>#</a:t>
            </a:r>
            <a:r>
              <a:rPr lang="en-CA">
                <a:latin typeface="IBM Plex Sans"/>
                <a:ea typeface="IBM Plex Sans"/>
                <a:cs typeface="IBM Plex Sans"/>
                <a:sym typeface="IBM Plex Sans"/>
              </a:rPr>
              <a:t>important</a:t>
            </a:r>
            <a:r>
              <a:rPr lang="en-CA">
                <a:latin typeface="IBM Plex Sans"/>
                <a:ea typeface="IBM Plex Sans"/>
                <a:cs typeface="IBM Plex Sans"/>
                <a:sym typeface="IBM Plex Sans"/>
              </a:rPr>
              <a:t> </a:t>
            </a:r>
            <a:r>
              <a:rPr lang="en-CA">
                <a:latin typeface="IBM Plex Sans"/>
                <a:ea typeface="IBM Plex Sans"/>
                <a:cs typeface="IBM Plex Sans"/>
                <a:sym typeface="IBM Plex Sans"/>
              </a:rPr>
              <a:t>characters</a:t>
            </a:r>
            <a:r>
              <a:rPr lang="en-CA">
                <a:latin typeface="IBM Plex Sans"/>
                <a:ea typeface="IBM Plex Sans"/>
                <a:cs typeface="IBM Plex Sans"/>
                <a:sym typeface="IBM Plex Sans"/>
              </a:rPr>
              <a:t>  </a:t>
            </a:r>
            <a:br>
              <a:rPr lang="en-CA">
                <a:latin typeface="IBM Plex Sans"/>
                <a:ea typeface="IBM Plex Sans"/>
                <a:cs typeface="IBM Plex Sans"/>
                <a:sym typeface="IBM Plex Sans"/>
              </a:rPr>
            </a:br>
            <a:r>
              <a:rPr lang="en-CA">
                <a:latin typeface="IBM Plex Sans"/>
                <a:ea typeface="IBM Plex Sans"/>
                <a:cs typeface="IBM Plex Sans"/>
                <a:sym typeface="IBM Plex Sans"/>
              </a:rPr>
              <a:t>(</a:t>
            </a:r>
            <a:r>
              <a:rPr lang="en-CA">
                <a:solidFill>
                  <a:schemeClr val="dk1"/>
                </a:solidFill>
                <a:latin typeface="IBM Plex Sans"/>
                <a:ea typeface="IBM Plex Sans"/>
                <a:cs typeface="IBM Plex Sans"/>
                <a:sym typeface="IBM Plex Sans"/>
              </a:rPr>
              <a:t>central graph size)</a:t>
            </a:r>
            <a:br>
              <a:rPr lang="en-CA">
                <a:solidFill>
                  <a:schemeClr val="dk1"/>
                </a:solidFill>
                <a:latin typeface="IBM Plex Sans"/>
                <a:ea typeface="IBM Plex Sans"/>
                <a:cs typeface="IBM Plex Sans"/>
                <a:sym typeface="IBM Plex Sans"/>
              </a:rPr>
            </a:b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SzPts val="1400"/>
              <a:buFont typeface="IBM Plex Sans"/>
              <a:buChar char="●"/>
            </a:pPr>
            <a:r>
              <a:rPr lang="en-CA">
                <a:solidFill>
                  <a:schemeClr val="dk1"/>
                </a:solidFill>
                <a:latin typeface="IBM Plex Sans"/>
                <a:ea typeface="IBM Plex Sans"/>
                <a:cs typeface="IBM Plex Sans"/>
                <a:sym typeface="IBM Plex Sans"/>
              </a:rPr>
              <a:t>Importance of the characters (page-rank)</a:t>
            </a:r>
            <a:endParaRPr>
              <a:solidFill>
                <a:schemeClr val="dk1"/>
              </a:solidFill>
              <a:latin typeface="IBM Plex Sans"/>
              <a:ea typeface="IBM Plex Sans"/>
              <a:cs typeface="IBM Plex Sans"/>
              <a:sym typeface="IBM Plex Sans"/>
            </a:endParaRPr>
          </a:p>
        </p:txBody>
      </p:sp>
      <p:sp>
        <p:nvSpPr>
          <p:cNvPr id="740" name="Google Shape;740;p38"/>
          <p:cNvSpPr txBox="1"/>
          <p:nvPr/>
        </p:nvSpPr>
        <p:spPr>
          <a:xfrm>
            <a:off x="3179524" y="2774650"/>
            <a:ext cx="1895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IBM Plex Sans"/>
                <a:ea typeface="IBM Plex Sans"/>
                <a:cs typeface="IBM Plex Sans"/>
                <a:sym typeface="IBM Plex Sans"/>
              </a:rPr>
              <a:t> Graph D</a:t>
            </a:r>
            <a:r>
              <a:rPr lang="en-CA">
                <a:latin typeface="IBM Plex Sans"/>
                <a:ea typeface="IBM Plex Sans"/>
                <a:cs typeface="IBM Plex Sans"/>
                <a:sym typeface="IBM Plex Sans"/>
              </a:rPr>
              <a:t>evelopment</a:t>
            </a:r>
            <a:r>
              <a:rPr lang="en-CA">
                <a:latin typeface="IBM Plex Sans"/>
                <a:ea typeface="IBM Plex Sans"/>
                <a:cs typeface="IBM Plex Sans"/>
                <a:sym typeface="IBM Plex Sans"/>
              </a:rPr>
              <a:t> Through time</a:t>
            </a:r>
            <a:endParaRPr>
              <a:latin typeface="IBM Plex Sans"/>
              <a:ea typeface="IBM Plex Sans"/>
              <a:cs typeface="IBM Plex Sans"/>
              <a:sym typeface="IBM Plex Sans"/>
            </a:endParaRPr>
          </a:p>
          <a:p>
            <a:pPr indent="0" lvl="0" marL="0" rtl="0" algn="l">
              <a:spcBef>
                <a:spcPts val="0"/>
              </a:spcBef>
              <a:spcAft>
                <a:spcPts val="0"/>
              </a:spcAft>
              <a:buNone/>
            </a:pPr>
            <a:r>
              <a:rPr lang="en-CA">
                <a:latin typeface="IBM Plex Sans"/>
                <a:ea typeface="IBM Plex Sans"/>
                <a:cs typeface="IBM Plex Sans"/>
                <a:sym typeface="IBM Plex Sans"/>
              </a:rPr>
              <a:t>(snapshots)</a:t>
            </a:r>
            <a:endParaRPr>
              <a:latin typeface="IBM Plex Sans"/>
              <a:ea typeface="IBM Plex Sans"/>
              <a:cs typeface="IBM Plex Sans"/>
              <a:sym typeface="IBM Plex Sans"/>
            </a:endParaRPr>
          </a:p>
        </p:txBody>
      </p:sp>
      <p:pic>
        <p:nvPicPr>
          <p:cNvPr id="741" name="Google Shape;741;p38"/>
          <p:cNvPicPr preferRelativeResize="0"/>
          <p:nvPr/>
        </p:nvPicPr>
        <p:blipFill>
          <a:blip r:embed="rId8">
            <a:alphaModFix/>
          </a:blip>
          <a:stretch>
            <a:fillRect/>
          </a:stretch>
        </p:blipFill>
        <p:spPr>
          <a:xfrm>
            <a:off x="5074625" y="2849802"/>
            <a:ext cx="2730975" cy="1774597"/>
          </a:xfrm>
          <a:prstGeom prst="rect">
            <a:avLst/>
          </a:prstGeom>
          <a:noFill/>
          <a:ln cap="flat" cmpd="sng" w="9525">
            <a:solidFill>
              <a:schemeClr val="dk2"/>
            </a:solidFill>
            <a:prstDash val="solid"/>
            <a:round/>
            <a:headEnd len="sm" w="sm" type="none"/>
            <a:tailEnd len="sm" w="sm" type="none"/>
          </a:ln>
        </p:spPr>
      </p:pic>
      <p:pic>
        <p:nvPicPr>
          <p:cNvPr id="742" name="Google Shape;742;p38"/>
          <p:cNvPicPr preferRelativeResize="0"/>
          <p:nvPr/>
        </p:nvPicPr>
        <p:blipFill>
          <a:blip r:embed="rId9">
            <a:alphaModFix/>
          </a:blip>
          <a:stretch>
            <a:fillRect/>
          </a:stretch>
        </p:blipFill>
        <p:spPr>
          <a:xfrm>
            <a:off x="5074625" y="2849802"/>
            <a:ext cx="2730975" cy="1774597"/>
          </a:xfrm>
          <a:prstGeom prst="rect">
            <a:avLst/>
          </a:prstGeom>
          <a:noFill/>
          <a:ln cap="flat" cmpd="sng" w="9525">
            <a:solidFill>
              <a:schemeClr val="dk2"/>
            </a:solidFill>
            <a:prstDash val="solid"/>
            <a:round/>
            <a:headEnd len="sm" w="sm" type="none"/>
            <a:tailEnd len="sm" w="sm" type="none"/>
          </a:ln>
        </p:spPr>
      </p:pic>
      <p:pic>
        <p:nvPicPr>
          <p:cNvPr id="743" name="Google Shape;743;p38"/>
          <p:cNvPicPr preferRelativeResize="0"/>
          <p:nvPr/>
        </p:nvPicPr>
        <p:blipFill>
          <a:blip r:embed="rId10">
            <a:alphaModFix/>
          </a:blip>
          <a:stretch>
            <a:fillRect/>
          </a:stretch>
        </p:blipFill>
        <p:spPr>
          <a:xfrm>
            <a:off x="5074632" y="2849802"/>
            <a:ext cx="2730975" cy="1774597"/>
          </a:xfrm>
          <a:prstGeom prst="rect">
            <a:avLst/>
          </a:prstGeom>
          <a:noFill/>
          <a:ln cap="flat" cmpd="sng" w="9525">
            <a:solidFill>
              <a:schemeClr val="dk2"/>
            </a:solidFill>
            <a:prstDash val="solid"/>
            <a:round/>
            <a:headEnd len="sm" w="sm" type="none"/>
            <a:tailEnd len="sm" w="sm" type="none"/>
          </a:ln>
        </p:spPr>
      </p:pic>
      <p:cxnSp>
        <p:nvCxnSpPr>
          <p:cNvPr id="744" name="Google Shape;744;p38"/>
          <p:cNvCxnSpPr>
            <a:stCxn id="735" idx="2"/>
            <a:endCxn id="740" idx="1"/>
          </p:cNvCxnSpPr>
          <p:nvPr/>
        </p:nvCxnSpPr>
        <p:spPr>
          <a:xfrm rot="5400000">
            <a:off x="4958303" y="660399"/>
            <a:ext cx="751200" cy="4308600"/>
          </a:xfrm>
          <a:prstGeom prst="bentConnector4">
            <a:avLst>
              <a:gd fmla="val 22334" name="adj1"/>
              <a:gd fmla="val 105529" name="adj2"/>
            </a:avLst>
          </a:prstGeom>
          <a:noFill/>
          <a:ln cap="flat" cmpd="sng" w="9525">
            <a:solidFill>
              <a:schemeClr val="dk2"/>
            </a:solidFill>
            <a:prstDash val="solid"/>
            <a:round/>
            <a:headEnd len="med" w="med" type="none"/>
            <a:tailEnd len="med" w="med" type="triangle"/>
          </a:ln>
        </p:spPr>
      </p:cxnSp>
      <p:pic>
        <p:nvPicPr>
          <p:cNvPr id="745" name="Google Shape;745;p38"/>
          <p:cNvPicPr preferRelativeResize="0"/>
          <p:nvPr/>
        </p:nvPicPr>
        <p:blipFill>
          <a:blip r:embed="rId11">
            <a:alphaModFix/>
          </a:blip>
          <a:stretch>
            <a:fillRect/>
          </a:stretch>
        </p:blipFill>
        <p:spPr>
          <a:xfrm>
            <a:off x="4974238" y="2695525"/>
            <a:ext cx="2931750" cy="21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39"/>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Results: Analysing The Number of Characters</a:t>
            </a:r>
            <a:endParaRPr/>
          </a:p>
        </p:txBody>
      </p:sp>
      <p:sp>
        <p:nvSpPr>
          <p:cNvPr id="751" name="Google Shape;751;p39"/>
          <p:cNvSpPr txBox="1"/>
          <p:nvPr>
            <p:ph idx="1" type="body"/>
          </p:nvPr>
        </p:nvSpPr>
        <p:spPr>
          <a:xfrm>
            <a:off x="388823" y="897731"/>
            <a:ext cx="4065600" cy="391500"/>
          </a:xfrm>
          <a:prstGeom prst="rect">
            <a:avLst/>
          </a:prstGeom>
        </p:spPr>
        <p:txBody>
          <a:bodyPr anchorCtr="0" anchor="b" bIns="0" lIns="0" spcFirstLastPara="1" rIns="0" wrap="square" tIns="0">
            <a:noAutofit/>
          </a:bodyPr>
          <a:lstStyle/>
          <a:p>
            <a:pPr indent="0" lvl="0" marL="0" rtl="0" algn="l">
              <a:spcBef>
                <a:spcPts val="0"/>
              </a:spcBef>
              <a:spcAft>
                <a:spcPts val="200"/>
              </a:spcAft>
              <a:buNone/>
            </a:pPr>
            <a:r>
              <a:rPr lang="en-CA"/>
              <a:t>Mean ± Sd and (normalized sd) </a:t>
            </a:r>
            <a:endParaRPr/>
          </a:p>
        </p:txBody>
      </p:sp>
      <p:sp>
        <p:nvSpPr>
          <p:cNvPr id="752" name="Google Shape;752;p39"/>
          <p:cNvSpPr txBox="1"/>
          <p:nvPr>
            <p:ph idx="2" type="body"/>
          </p:nvPr>
        </p:nvSpPr>
        <p:spPr>
          <a:xfrm>
            <a:off x="389150" y="1329925"/>
            <a:ext cx="3904200" cy="33390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CA"/>
              <a:t>Graph size: 		145.22</a:t>
            </a:r>
            <a:r>
              <a:rPr lang="en-CA"/>
              <a:t> ± 177.47 (1.22)</a:t>
            </a:r>
            <a:endParaRPr/>
          </a:p>
          <a:p>
            <a:pPr indent="0" lvl="0" marL="0" rtl="0" algn="l">
              <a:spcBef>
                <a:spcPts val="500"/>
              </a:spcBef>
              <a:spcAft>
                <a:spcPts val="0"/>
              </a:spcAft>
              <a:buNone/>
            </a:pPr>
            <a:r>
              <a:rPr lang="en-CA"/>
              <a:t>C</a:t>
            </a:r>
            <a:r>
              <a:rPr lang="en-CA"/>
              <a:t>entral graph size: 	20.66</a:t>
            </a:r>
            <a:r>
              <a:rPr lang="en-CA"/>
              <a:t> ± 29.32 (1.42)</a:t>
            </a:r>
            <a:endParaRPr/>
          </a:p>
          <a:p>
            <a:pPr indent="0" lvl="0" marL="0" rtl="0" algn="l">
              <a:spcBef>
                <a:spcPts val="500"/>
              </a:spcBef>
              <a:spcAft>
                <a:spcPts val="0"/>
              </a:spcAft>
              <a:buNone/>
            </a:pPr>
            <a:r>
              <a:rPr lang="en-CA"/>
              <a:t>Ratio: 			0.17 ± 0.12 (0.71)</a:t>
            </a:r>
            <a:endParaRPr/>
          </a:p>
          <a:p>
            <a:pPr indent="0" lvl="0" marL="0" rtl="0" algn="l">
              <a:spcBef>
                <a:spcPts val="500"/>
              </a:spcBef>
              <a:spcAft>
                <a:spcPts val="0"/>
              </a:spcAft>
              <a:buNone/>
            </a:pPr>
            <a:r>
              <a:t/>
            </a:r>
            <a:endParaRPr/>
          </a:p>
          <a:p>
            <a:pPr indent="0" lvl="0" marL="0" rtl="0" algn="l">
              <a:spcBef>
                <a:spcPts val="500"/>
              </a:spcBef>
              <a:spcAft>
                <a:spcPts val="200"/>
              </a:spcAft>
              <a:buNone/>
            </a:pPr>
            <a:r>
              <a:t/>
            </a:r>
            <a:endParaRPr/>
          </a:p>
        </p:txBody>
      </p:sp>
      <p:pic>
        <p:nvPicPr>
          <p:cNvPr id="753" name="Google Shape;753;p39"/>
          <p:cNvPicPr preferRelativeResize="0"/>
          <p:nvPr/>
        </p:nvPicPr>
        <p:blipFill rotWithShape="1">
          <a:blip r:embed="rId3">
            <a:alphaModFix/>
          </a:blip>
          <a:srcRect b="-569" l="0" r="0" t="570"/>
          <a:stretch/>
        </p:blipFill>
        <p:spPr>
          <a:xfrm>
            <a:off x="4451750" y="1008613"/>
            <a:ext cx="4224174" cy="398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0"/>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Results: Analysing The Number of Characters for Subjects</a:t>
            </a:r>
            <a:endParaRPr/>
          </a:p>
        </p:txBody>
      </p:sp>
      <p:pic>
        <p:nvPicPr>
          <p:cNvPr id="759" name="Google Shape;759;p40"/>
          <p:cNvPicPr preferRelativeResize="0"/>
          <p:nvPr/>
        </p:nvPicPr>
        <p:blipFill>
          <a:blip r:embed="rId3">
            <a:alphaModFix/>
          </a:blip>
          <a:stretch>
            <a:fillRect/>
          </a:stretch>
        </p:blipFill>
        <p:spPr>
          <a:xfrm>
            <a:off x="461900" y="1110900"/>
            <a:ext cx="7608803" cy="3609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41"/>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Results: Analysing The Number of Characters </a:t>
            </a:r>
            <a:r>
              <a:rPr lang="en-CA"/>
              <a:t>for Subjects</a:t>
            </a:r>
            <a:endParaRPr/>
          </a:p>
        </p:txBody>
      </p:sp>
      <p:sp>
        <p:nvSpPr>
          <p:cNvPr id="765" name="Google Shape;765;p41"/>
          <p:cNvSpPr txBox="1"/>
          <p:nvPr>
            <p:ph idx="1" type="body"/>
          </p:nvPr>
        </p:nvSpPr>
        <p:spPr>
          <a:xfrm>
            <a:off x="388823" y="897731"/>
            <a:ext cx="4065600" cy="391500"/>
          </a:xfrm>
          <a:prstGeom prst="rect">
            <a:avLst/>
          </a:prstGeom>
        </p:spPr>
        <p:txBody>
          <a:bodyPr anchorCtr="0" anchor="b" bIns="0" lIns="0" spcFirstLastPara="1" rIns="0" wrap="square" tIns="0">
            <a:noAutofit/>
          </a:bodyPr>
          <a:lstStyle/>
          <a:p>
            <a:pPr indent="0" lvl="0" marL="0" rtl="0" algn="l">
              <a:spcBef>
                <a:spcPts val="0"/>
              </a:spcBef>
              <a:spcAft>
                <a:spcPts val="200"/>
              </a:spcAft>
              <a:buNone/>
            </a:pPr>
            <a:r>
              <a:rPr lang="en-CA"/>
              <a:t>Biography (54 books) vs Bildungsromans (22 books)</a:t>
            </a:r>
            <a:endParaRPr/>
          </a:p>
        </p:txBody>
      </p:sp>
      <p:sp>
        <p:nvSpPr>
          <p:cNvPr id="766" name="Google Shape;766;p41"/>
          <p:cNvSpPr txBox="1"/>
          <p:nvPr>
            <p:ph idx="2" type="body"/>
          </p:nvPr>
        </p:nvSpPr>
        <p:spPr>
          <a:xfrm>
            <a:off x="389150" y="1329925"/>
            <a:ext cx="4740300" cy="33390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rPr lang="en-CA"/>
              <a:t>Bildungsromans examples:</a:t>
            </a:r>
            <a:endParaRPr/>
          </a:p>
          <a:p>
            <a:pPr indent="0" lvl="0" marL="0" rtl="0" algn="l">
              <a:spcBef>
                <a:spcPts val="500"/>
              </a:spcBef>
              <a:spcAft>
                <a:spcPts val="0"/>
              </a:spcAft>
              <a:buNone/>
            </a:pPr>
            <a:r>
              <a:rPr lang="en-CA"/>
              <a:t>	Little Women </a:t>
            </a:r>
            <a:endParaRPr/>
          </a:p>
          <a:p>
            <a:pPr indent="0" lvl="0" marL="0" rtl="0" algn="l">
              <a:spcBef>
                <a:spcPts val="500"/>
              </a:spcBef>
              <a:spcAft>
                <a:spcPts val="0"/>
              </a:spcAft>
              <a:buNone/>
            </a:pPr>
            <a:r>
              <a:rPr lang="en-CA"/>
              <a:t>	The Adventures of Tom Sawyer</a:t>
            </a:r>
            <a:endParaRPr/>
          </a:p>
          <a:p>
            <a:pPr indent="457200" lvl="0" marL="0" rtl="0" algn="l">
              <a:spcBef>
                <a:spcPts val="500"/>
              </a:spcBef>
              <a:spcAft>
                <a:spcPts val="0"/>
              </a:spcAft>
              <a:buNone/>
            </a:pPr>
            <a:r>
              <a:rPr lang="en-CA"/>
              <a:t>Anne Of Green Gables</a:t>
            </a:r>
            <a:endParaRPr/>
          </a:p>
          <a:p>
            <a:pPr indent="457200" lvl="0" marL="0" rtl="0" algn="l">
              <a:spcBef>
                <a:spcPts val="500"/>
              </a:spcBef>
              <a:spcAft>
                <a:spcPts val="0"/>
              </a:spcAft>
              <a:buNone/>
            </a:pPr>
            <a:r>
              <a:rPr lang="en-CA"/>
              <a:t>Oliver Twist</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CA"/>
              <a:t>Biography examples:</a:t>
            </a:r>
            <a:endParaRPr/>
          </a:p>
          <a:p>
            <a:pPr indent="0" lvl="0" marL="0" rtl="0" algn="l">
              <a:spcBef>
                <a:spcPts val="500"/>
              </a:spcBef>
              <a:spcAft>
                <a:spcPts val="0"/>
              </a:spcAft>
              <a:buNone/>
            </a:pPr>
            <a:r>
              <a:rPr lang="en-CA"/>
              <a:t>	Alexander the Great</a:t>
            </a:r>
            <a:endParaRPr/>
          </a:p>
          <a:p>
            <a:pPr indent="457200" lvl="0" marL="0" rtl="0" algn="l">
              <a:spcBef>
                <a:spcPts val="500"/>
              </a:spcBef>
              <a:spcAft>
                <a:spcPts val="0"/>
              </a:spcAft>
              <a:buNone/>
            </a:pPr>
            <a:r>
              <a:rPr lang="en-CA"/>
              <a:t>A Daughter of the Middle Border</a:t>
            </a:r>
            <a:endParaRPr/>
          </a:p>
          <a:p>
            <a:pPr indent="457200" lvl="0" marL="0" rtl="0" algn="l">
              <a:spcBef>
                <a:spcPts val="500"/>
              </a:spcBef>
              <a:spcAft>
                <a:spcPts val="0"/>
              </a:spcAft>
              <a:buNone/>
            </a:pPr>
            <a:r>
              <a:rPr lang="en-CA"/>
              <a:t>The Life of William Ewart Gladstone</a:t>
            </a:r>
            <a:endParaRPr/>
          </a:p>
          <a:p>
            <a:pPr indent="457200" lvl="0" marL="0" rtl="0" algn="l">
              <a:spcBef>
                <a:spcPts val="500"/>
              </a:spcBef>
              <a:spcAft>
                <a:spcPts val="0"/>
              </a:spcAft>
              <a:buNone/>
            </a:pPr>
            <a:r>
              <a:t/>
            </a:r>
            <a:endParaRPr/>
          </a:p>
          <a:p>
            <a:pPr indent="457200" lvl="0" marL="0" rtl="0" algn="l">
              <a:spcBef>
                <a:spcPts val="500"/>
              </a:spcBef>
              <a:spcAft>
                <a:spcPts val="0"/>
              </a:spcAft>
              <a:buNone/>
            </a:pPr>
            <a:r>
              <a:t/>
            </a:r>
            <a:endParaRPr/>
          </a:p>
          <a:p>
            <a:pPr indent="0" lvl="0" marL="0" rtl="0" algn="l">
              <a:spcBef>
                <a:spcPts val="500"/>
              </a:spcBef>
              <a:spcAft>
                <a:spcPts val="0"/>
              </a:spcAft>
              <a:buNone/>
            </a:pPr>
            <a:r>
              <a:rPr lang="en-CA"/>
              <a:t>	</a:t>
            </a:r>
            <a:endParaRPr/>
          </a:p>
          <a:p>
            <a:pPr indent="0" lvl="0" marL="0" rtl="0" algn="l">
              <a:spcBef>
                <a:spcPts val="500"/>
              </a:spcBef>
              <a:spcAft>
                <a:spcPts val="200"/>
              </a:spcAft>
              <a:buNone/>
            </a:pPr>
            <a:r>
              <a:t/>
            </a:r>
            <a:endParaRPr/>
          </a:p>
        </p:txBody>
      </p:sp>
      <p:pic>
        <p:nvPicPr>
          <p:cNvPr id="767" name="Google Shape;767;p41"/>
          <p:cNvPicPr preferRelativeResize="0"/>
          <p:nvPr/>
        </p:nvPicPr>
        <p:blipFill rotWithShape="1">
          <a:blip r:embed="rId3">
            <a:alphaModFix/>
          </a:blip>
          <a:srcRect b="0" l="0" r="0" t="0"/>
          <a:stretch/>
        </p:blipFill>
        <p:spPr>
          <a:xfrm>
            <a:off x="4571998" y="897725"/>
            <a:ext cx="2853903" cy="3982650"/>
          </a:xfrm>
          <a:prstGeom prst="rect">
            <a:avLst/>
          </a:prstGeom>
          <a:noFill/>
          <a:ln>
            <a:noFill/>
          </a:ln>
        </p:spPr>
      </p:pic>
      <p:sp>
        <p:nvSpPr>
          <p:cNvPr id="768" name="Google Shape;768;p41"/>
          <p:cNvSpPr txBox="1"/>
          <p:nvPr/>
        </p:nvSpPr>
        <p:spPr>
          <a:xfrm>
            <a:off x="5129450" y="4805900"/>
            <a:ext cx="206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600">
                <a:latin typeface="IBM Plex Sans"/>
                <a:ea typeface="IBM Plex Sans"/>
                <a:cs typeface="IBM Plex Sans"/>
                <a:sym typeface="IBM Plex Sans"/>
              </a:rPr>
              <a:t>dashed lines show the </a:t>
            </a:r>
            <a:r>
              <a:rPr lang="en-CA" sz="600">
                <a:latin typeface="IBM Plex Sans"/>
                <a:ea typeface="IBM Plex Sans"/>
                <a:cs typeface="IBM Plex Sans"/>
                <a:sym typeface="IBM Plex Sans"/>
              </a:rPr>
              <a:t>overall</a:t>
            </a:r>
            <a:r>
              <a:rPr lang="en-CA" sz="600">
                <a:latin typeface="IBM Plex Sans"/>
                <a:ea typeface="IBM Plex Sans"/>
                <a:cs typeface="IBM Plex Sans"/>
                <a:sym typeface="IBM Plex Sans"/>
              </a:rPr>
              <a:t> mean for all books.</a:t>
            </a:r>
            <a:endParaRPr sz="600">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2"/>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Results: Analysing The Number of Characters for Authors</a:t>
            </a:r>
            <a:endParaRPr/>
          </a:p>
        </p:txBody>
      </p:sp>
      <p:pic>
        <p:nvPicPr>
          <p:cNvPr id="774" name="Google Shape;774;p42"/>
          <p:cNvPicPr preferRelativeResize="0"/>
          <p:nvPr/>
        </p:nvPicPr>
        <p:blipFill rotWithShape="1">
          <a:blip r:embed="rId3">
            <a:alphaModFix/>
          </a:blip>
          <a:srcRect b="0" l="288" r="288" t="0"/>
          <a:stretch/>
        </p:blipFill>
        <p:spPr>
          <a:xfrm>
            <a:off x="461900" y="1110900"/>
            <a:ext cx="7608803" cy="3609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3"/>
          <p:cNvSpPr txBox="1"/>
          <p:nvPr>
            <p:ph type="title"/>
          </p:nvPr>
        </p:nvSpPr>
        <p:spPr>
          <a:xfrm>
            <a:off x="389144" y="169069"/>
            <a:ext cx="8370900" cy="54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CA"/>
              <a:t>Results: Analysing The Number of Characters for Authors</a:t>
            </a:r>
            <a:endParaRPr/>
          </a:p>
        </p:txBody>
      </p:sp>
      <p:sp>
        <p:nvSpPr>
          <p:cNvPr id="780" name="Google Shape;780;p43"/>
          <p:cNvSpPr txBox="1"/>
          <p:nvPr>
            <p:ph idx="1" type="body"/>
          </p:nvPr>
        </p:nvSpPr>
        <p:spPr>
          <a:xfrm>
            <a:off x="388823" y="897731"/>
            <a:ext cx="4065600" cy="391500"/>
          </a:xfrm>
          <a:prstGeom prst="rect">
            <a:avLst/>
          </a:prstGeom>
        </p:spPr>
        <p:txBody>
          <a:bodyPr anchorCtr="0" anchor="b" bIns="0" lIns="0" spcFirstLastPara="1" rIns="0" wrap="square" tIns="0">
            <a:noAutofit/>
          </a:bodyPr>
          <a:lstStyle/>
          <a:p>
            <a:pPr indent="0" lvl="0" marL="0" rtl="0" algn="l">
              <a:spcBef>
                <a:spcPts val="0"/>
              </a:spcBef>
              <a:spcAft>
                <a:spcPts val="200"/>
              </a:spcAft>
              <a:buNone/>
            </a:pPr>
            <a:r>
              <a:rPr lang="en-CA"/>
              <a:t>Authors with more than 40 books (fiction)</a:t>
            </a:r>
            <a:endParaRPr/>
          </a:p>
        </p:txBody>
      </p:sp>
      <p:sp>
        <p:nvSpPr>
          <p:cNvPr id="781" name="Google Shape;781;p43"/>
          <p:cNvSpPr txBox="1"/>
          <p:nvPr>
            <p:ph idx="2" type="body"/>
          </p:nvPr>
        </p:nvSpPr>
        <p:spPr>
          <a:xfrm>
            <a:off x="389150" y="1329925"/>
            <a:ext cx="4740300" cy="3339000"/>
          </a:xfrm>
          <a:prstGeom prst="rect">
            <a:avLst/>
          </a:prstGeom>
        </p:spPr>
        <p:txBody>
          <a:bodyPr anchorCtr="0" anchor="t" bIns="0" lIns="0" spcFirstLastPara="1" rIns="0" wrap="square" tIns="0">
            <a:noAutofit/>
          </a:bodyPr>
          <a:lstStyle/>
          <a:p>
            <a:pPr indent="0" lvl="0" marL="0" rtl="0" algn="l">
              <a:spcBef>
                <a:spcPts val="500"/>
              </a:spcBef>
              <a:spcAft>
                <a:spcPts val="0"/>
              </a:spcAft>
              <a:buClr>
                <a:schemeClr val="dk1"/>
              </a:buClr>
              <a:buSzPts val="1100"/>
              <a:buFont typeface="Arial"/>
              <a:buNone/>
            </a:pPr>
            <a:r>
              <a:rPr lang="en-CA"/>
              <a:t>Anthony Trollope			#books:	64</a:t>
            </a:r>
            <a:endParaRPr/>
          </a:p>
          <a:p>
            <a:pPr indent="0" lvl="0" marL="0" rtl="0" algn="l">
              <a:spcBef>
                <a:spcPts val="500"/>
              </a:spcBef>
              <a:spcAft>
                <a:spcPts val="0"/>
              </a:spcAft>
              <a:buClr>
                <a:schemeClr val="dk1"/>
              </a:buClr>
              <a:buSzPts val="1100"/>
              <a:buFont typeface="Arial"/>
              <a:buNone/>
            </a:pPr>
            <a:r>
              <a:rPr lang="en-CA"/>
              <a:t>Nathaniel Hawthorne		</a:t>
            </a:r>
            <a:r>
              <a:rPr lang="en-CA"/>
              <a:t>#books:	</a:t>
            </a:r>
            <a:r>
              <a:rPr lang="en-CA"/>
              <a:t>57</a:t>
            </a:r>
            <a:endParaRPr/>
          </a:p>
          <a:p>
            <a:pPr indent="0" lvl="0" marL="0" rtl="0" algn="l">
              <a:spcBef>
                <a:spcPts val="500"/>
              </a:spcBef>
              <a:spcAft>
                <a:spcPts val="0"/>
              </a:spcAft>
              <a:buClr>
                <a:schemeClr val="dk1"/>
              </a:buClr>
              <a:buSzPts val="1100"/>
              <a:buFont typeface="Arial"/>
              <a:buNone/>
            </a:pPr>
            <a:r>
              <a:rPr lang="en-CA"/>
              <a:t>Henry James			</a:t>
            </a:r>
            <a:r>
              <a:rPr lang="en-CA"/>
              <a:t>#books:	</a:t>
            </a:r>
            <a:r>
              <a:rPr lang="en-CA"/>
              <a:t>54</a:t>
            </a:r>
            <a:endParaRPr/>
          </a:p>
          <a:p>
            <a:pPr indent="0" lvl="0" marL="0" rtl="0" algn="l">
              <a:spcBef>
                <a:spcPts val="500"/>
              </a:spcBef>
              <a:spcAft>
                <a:spcPts val="0"/>
              </a:spcAft>
              <a:buClr>
                <a:schemeClr val="dk1"/>
              </a:buClr>
              <a:buSzPts val="1100"/>
              <a:buFont typeface="Arial"/>
              <a:buNone/>
            </a:pPr>
            <a:r>
              <a:rPr lang="en-CA"/>
              <a:t>Henry Rider Haggard		</a:t>
            </a:r>
            <a:r>
              <a:rPr lang="en-CA"/>
              <a:t>#books:	</a:t>
            </a:r>
            <a:r>
              <a:rPr lang="en-CA"/>
              <a:t>43</a:t>
            </a:r>
            <a:endParaRPr/>
          </a:p>
          <a:p>
            <a:pPr indent="0" lvl="0" marL="0" rtl="0" algn="l">
              <a:spcBef>
                <a:spcPts val="500"/>
              </a:spcBef>
              <a:spcAft>
                <a:spcPts val="0"/>
              </a:spcAft>
              <a:buClr>
                <a:schemeClr val="dk1"/>
              </a:buClr>
              <a:buSzPts val="1100"/>
              <a:buFont typeface="Arial"/>
              <a:buNone/>
            </a:pPr>
            <a:r>
              <a:rPr lang="en-CA"/>
              <a:t>William Wymark Jacobs	</a:t>
            </a:r>
            <a:r>
              <a:rPr lang="en-CA"/>
              <a:t>#books:	</a:t>
            </a:r>
            <a:r>
              <a:rPr lang="en-CA"/>
              <a:t>43</a:t>
            </a:r>
            <a:endParaRPr/>
          </a:p>
          <a:p>
            <a:pPr indent="0" lvl="0" marL="0" rtl="0" algn="l">
              <a:spcBef>
                <a:spcPts val="500"/>
              </a:spcBef>
              <a:spcAft>
                <a:spcPts val="0"/>
              </a:spcAft>
              <a:buClr>
                <a:schemeClr val="dk1"/>
              </a:buClr>
              <a:buSzPts val="1100"/>
              <a:buFont typeface="Arial"/>
              <a:buNone/>
            </a:pPr>
            <a:r>
              <a:rPr lang="en-CA"/>
              <a:t>Charles Dickens 			</a:t>
            </a:r>
            <a:r>
              <a:rPr lang="en-CA"/>
              <a:t>#books:	</a:t>
            </a:r>
            <a:r>
              <a:rPr lang="en-CA"/>
              <a:t>41</a:t>
            </a:r>
            <a:endParaRPr/>
          </a:p>
          <a:p>
            <a:pPr indent="0" lvl="0" marL="0" rtl="0" algn="l">
              <a:spcBef>
                <a:spcPts val="500"/>
              </a:spcBef>
              <a:spcAft>
                <a:spcPts val="200"/>
              </a:spcAft>
              <a:buClr>
                <a:schemeClr val="dk1"/>
              </a:buClr>
              <a:buSzPts val="1100"/>
              <a:buFont typeface="Arial"/>
              <a:buNone/>
            </a:pPr>
            <a:r>
              <a:rPr lang="en-CA"/>
              <a:t>Harold Bindloss			</a:t>
            </a:r>
            <a:r>
              <a:rPr lang="en-CA"/>
              <a:t>#books:	</a:t>
            </a:r>
            <a:r>
              <a:rPr lang="en-CA"/>
              <a:t>41</a:t>
            </a:r>
            <a:endParaRPr/>
          </a:p>
        </p:txBody>
      </p:sp>
      <p:pic>
        <p:nvPicPr>
          <p:cNvPr id="782" name="Google Shape;782;p43"/>
          <p:cNvPicPr preferRelativeResize="0"/>
          <p:nvPr/>
        </p:nvPicPr>
        <p:blipFill rotWithShape="1">
          <a:blip r:embed="rId3">
            <a:alphaModFix/>
          </a:blip>
          <a:srcRect b="0" l="0" r="8416" t="0"/>
          <a:stretch/>
        </p:blipFill>
        <p:spPr>
          <a:xfrm>
            <a:off x="4572000" y="897725"/>
            <a:ext cx="3134249" cy="3982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83">
      <a:dk1>
        <a:srgbClr val="000000"/>
      </a:dk1>
      <a:lt1>
        <a:srgbClr val="FFFFFF"/>
      </a:lt1>
      <a:dk2>
        <a:srgbClr val="AF1F24"/>
      </a:dk2>
      <a:lt2>
        <a:srgbClr val="F2F2F2"/>
      </a:lt2>
      <a:accent1>
        <a:srgbClr val="E11837"/>
      </a:accent1>
      <a:accent2>
        <a:srgbClr val="686361"/>
      </a:accent2>
      <a:accent3>
        <a:srgbClr val="7F1516"/>
      </a:accent3>
      <a:accent4>
        <a:srgbClr val="3EC2ED"/>
      </a:accent4>
      <a:accent5>
        <a:srgbClr val="AFE1F3"/>
      </a:accent5>
      <a:accent6>
        <a:srgbClr val="D6D0CA"/>
      </a:accent6>
      <a:hlink>
        <a:srgbClr val="E21E38"/>
      </a:hlink>
      <a:folHlink>
        <a:srgbClr val="AF1F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